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2"/>
  </p:notesMasterIdLst>
  <p:handoutMasterIdLst>
    <p:handoutMasterId r:id="rId23"/>
  </p:handoutMasterIdLst>
  <p:sldIdLst>
    <p:sldId id="256" r:id="rId5"/>
    <p:sldId id="299" r:id="rId6"/>
    <p:sldId id="290" r:id="rId7"/>
    <p:sldId id="289" r:id="rId8"/>
    <p:sldId id="291" r:id="rId9"/>
    <p:sldId id="292" r:id="rId10"/>
    <p:sldId id="293" r:id="rId11"/>
    <p:sldId id="259" r:id="rId12"/>
    <p:sldId id="257" r:id="rId13"/>
    <p:sldId id="258" r:id="rId14"/>
    <p:sldId id="294" r:id="rId15"/>
    <p:sldId id="295" r:id="rId16"/>
    <p:sldId id="296" r:id="rId17"/>
    <p:sldId id="262" r:id="rId18"/>
    <p:sldId id="286" r:id="rId19"/>
    <p:sldId id="298" r:id="rId20"/>
    <p:sldId id="288" r:id="rId2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468C"/>
    <a:srgbClr val="001431"/>
    <a:srgbClr val="142F5C"/>
    <a:srgbClr val="149F2F"/>
    <a:srgbClr val="D14C00"/>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D113A9D2-9D6B-4929-AA2D-F23B5EE8CB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5" autoAdjust="0"/>
    <p:restoredTop sz="86395" autoAdjust="0"/>
  </p:normalViewPr>
  <p:slideViewPr>
    <p:cSldViewPr snapToGrid="0" showGuides="1">
      <p:cViewPr varScale="1">
        <p:scale>
          <a:sx n="115" d="100"/>
          <a:sy n="115" d="100"/>
        </p:scale>
        <p:origin x="258" y="126"/>
      </p:cViewPr>
      <p:guideLst>
        <p:guide orient="horz" pos="2160"/>
        <p:guide pos="3840"/>
      </p:guideLst>
    </p:cSldViewPr>
  </p:slideViewPr>
  <p:outlineViewPr>
    <p:cViewPr>
      <p:scale>
        <a:sx n="33" d="100"/>
        <a:sy n="33" d="100"/>
      </p:scale>
      <p:origin x="0" y="-1632"/>
    </p:cViewPr>
  </p:outlineViewPr>
  <p:notesTextViewPr>
    <p:cViewPr>
      <p:scale>
        <a:sx n="1" d="1"/>
        <a:sy n="1" d="1"/>
      </p:scale>
      <p:origin x="0" y="0"/>
    </p:cViewPr>
  </p:notesTextViewPr>
  <p:sorterViewPr>
    <p:cViewPr>
      <p:scale>
        <a:sx n="66" d="100"/>
        <a:sy n="66" d="100"/>
      </p:scale>
      <p:origin x="0" y="0"/>
    </p:cViewPr>
  </p:sorterViewPr>
  <p:notesViewPr>
    <p:cSldViewPr snapToGrid="0" showGuides="1">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2C9D383-BBC4-486C-B949-4975C013CC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139D43F-AF4D-4026-B59B-E30A214796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AE13EE4-78C3-490F-AD03-4491C37A8796}" type="datetimeFigureOut">
              <a:rPr lang="en-US" smtClean="0"/>
              <a:t>2019-11-14</a:t>
            </a:fld>
            <a:endParaRPr lang="en-US" dirty="0"/>
          </a:p>
        </p:txBody>
      </p:sp>
      <p:sp>
        <p:nvSpPr>
          <p:cNvPr id="4" name="Footer Placeholder 3">
            <a:extLst>
              <a:ext uri="{FF2B5EF4-FFF2-40B4-BE49-F238E27FC236}">
                <a16:creationId xmlns:a16="http://schemas.microsoft.com/office/drawing/2014/main" id="{104AF834-AEA0-4B1E-B634-D786ABAA3BB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505535A-EEFA-4377-8BEC-AE3B154A765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432166-D667-4383-B839-F1433620BE4D}" type="slidenum">
              <a:rPr lang="en-US" smtClean="0"/>
              <a:t>‹#›</a:t>
            </a:fld>
            <a:endParaRPr lang="en-US" dirty="0"/>
          </a:p>
        </p:txBody>
      </p:sp>
    </p:spTree>
    <p:extLst>
      <p:ext uri="{BB962C8B-B14F-4D97-AF65-F5344CB8AC3E}">
        <p14:creationId xmlns:p14="http://schemas.microsoft.com/office/powerpoint/2010/main" val="49281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354B81-F76C-4130-A3A6-053208F3BF56}" type="datetimeFigureOut">
              <a:rPr lang="en-US" noProof="0" smtClean="0"/>
              <a:t>2019-11-14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4B48B0-85B2-40C4-A05A-571C99C8AB57}" type="slidenum">
              <a:rPr lang="en-US" noProof="0" smtClean="0"/>
              <a:t>‹#›</a:t>
            </a:fld>
            <a:endParaRPr lang="en-US" noProof="0" dirty="0"/>
          </a:p>
        </p:txBody>
      </p:sp>
    </p:spTree>
    <p:extLst>
      <p:ext uri="{BB962C8B-B14F-4D97-AF65-F5344CB8AC3E}">
        <p14:creationId xmlns:p14="http://schemas.microsoft.com/office/powerpoint/2010/main" val="3963210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a:t>
            </a:r>
            <a:r>
              <a:rPr lang="en-US"/>
              <a:t> morning everyone! We’re here to talk to you about some changes coming to the way our database QA/QC is done by incorporating a program using R to help locate data entry errors.</a:t>
            </a:r>
            <a:endParaRPr lang="en-US" dirty="0"/>
          </a:p>
        </p:txBody>
      </p:sp>
      <p:sp>
        <p:nvSpPr>
          <p:cNvPr id="4" name="Slide Number Placeholder 3"/>
          <p:cNvSpPr>
            <a:spLocks noGrp="1"/>
          </p:cNvSpPr>
          <p:nvPr>
            <p:ph type="sldNum" sz="quarter" idx="5"/>
          </p:nvPr>
        </p:nvSpPr>
        <p:spPr/>
        <p:txBody>
          <a:bodyPr/>
          <a:lstStyle/>
          <a:p>
            <a:fld id="{A34B48B0-85B2-40C4-A05A-571C99C8AB57}" type="slidenum">
              <a:rPr lang="en-US" smtClean="0"/>
              <a:t>1</a:t>
            </a:fld>
            <a:endParaRPr lang="en-US" dirty="0"/>
          </a:p>
        </p:txBody>
      </p:sp>
    </p:spTree>
    <p:extLst>
      <p:ext uri="{BB962C8B-B14F-4D97-AF65-F5344CB8AC3E}">
        <p14:creationId xmlns:p14="http://schemas.microsoft.com/office/powerpoint/2010/main" val="25188439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 you all for coming! If you’re interested in further reading</a:t>
            </a:r>
            <a:r>
              <a:rPr lang="en-US" baseline="0" dirty="0" smtClean="0"/>
              <a:t> on how this program works, the code and it’s accompanying documentation are available on the M drive. We have a lot of exciting ideas for </a:t>
            </a:r>
            <a:r>
              <a:rPr lang="en-US" baseline="0" dirty="0" err="1" smtClean="0"/>
              <a:t>contuing</a:t>
            </a:r>
            <a:r>
              <a:rPr lang="en-US" baseline="0" dirty="0" smtClean="0"/>
              <a:t> to develop this technique, and we’d love to hear yours! Before I take any questions </a:t>
            </a:r>
            <a:r>
              <a:rPr lang="en-US" baseline="0" dirty="0" err="1" smtClean="0"/>
              <a:t>y’all</a:t>
            </a:r>
            <a:r>
              <a:rPr lang="en-US" baseline="0" dirty="0" smtClean="0"/>
              <a:t> might have, I’d like to thank Lara Mitchell, Brian </a:t>
            </a:r>
            <a:r>
              <a:rPr lang="en-US" baseline="0" dirty="0" err="1" smtClean="0"/>
              <a:t>Mahardja</a:t>
            </a:r>
            <a:r>
              <a:rPr lang="en-US" baseline="0" dirty="0" smtClean="0"/>
              <a:t>, and Cory Graham for their invaluable input throughout the conception and implementation of this process.</a:t>
            </a:r>
            <a:endParaRPr lang="en-US" dirty="0"/>
          </a:p>
        </p:txBody>
      </p:sp>
      <p:sp>
        <p:nvSpPr>
          <p:cNvPr id="4" name="Slide Number Placeholder 3"/>
          <p:cNvSpPr>
            <a:spLocks noGrp="1"/>
          </p:cNvSpPr>
          <p:nvPr>
            <p:ph type="sldNum" sz="quarter" idx="5"/>
          </p:nvPr>
        </p:nvSpPr>
        <p:spPr/>
        <p:txBody>
          <a:bodyPr/>
          <a:lstStyle/>
          <a:p>
            <a:fld id="{A34B48B0-85B2-40C4-A05A-571C99C8AB57}" type="slidenum">
              <a:rPr lang="en-US" smtClean="0"/>
              <a:t>17</a:t>
            </a:fld>
            <a:endParaRPr lang="en-US" dirty="0"/>
          </a:p>
        </p:txBody>
      </p:sp>
    </p:spTree>
    <p:extLst>
      <p:ext uri="{BB962C8B-B14F-4D97-AF65-F5344CB8AC3E}">
        <p14:creationId xmlns:p14="http://schemas.microsoft.com/office/powerpoint/2010/main" val="932332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a:t>
            </a:r>
            <a:r>
              <a:rPr lang="en-US"/>
              <a:t> morning everyone! We’re here to talk to you about some changes coming to the way our database QA/QC is done by incorporating a program using R to help locate data entry errors.</a:t>
            </a:r>
            <a:endParaRPr lang="en-US" dirty="0"/>
          </a:p>
        </p:txBody>
      </p:sp>
      <p:sp>
        <p:nvSpPr>
          <p:cNvPr id="4" name="Slide Number Placeholder 3"/>
          <p:cNvSpPr>
            <a:spLocks noGrp="1"/>
          </p:cNvSpPr>
          <p:nvPr>
            <p:ph type="sldNum" sz="quarter" idx="5"/>
          </p:nvPr>
        </p:nvSpPr>
        <p:spPr/>
        <p:txBody>
          <a:bodyPr/>
          <a:lstStyle/>
          <a:p>
            <a:fld id="{A34B48B0-85B2-40C4-A05A-571C99C8AB57}" type="slidenum">
              <a:rPr lang="en-US" smtClean="0"/>
              <a:t>2</a:t>
            </a:fld>
            <a:endParaRPr lang="en-US" dirty="0"/>
          </a:p>
        </p:txBody>
      </p:sp>
    </p:spTree>
    <p:extLst>
      <p:ext uri="{BB962C8B-B14F-4D97-AF65-F5344CB8AC3E}">
        <p14:creationId xmlns:p14="http://schemas.microsoft.com/office/powerpoint/2010/main" val="3051946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B48B0-85B2-40C4-A05A-571C99C8AB57}" type="slidenum">
              <a:rPr lang="en-US" noProof="0" smtClean="0"/>
              <a:t>7</a:t>
            </a:fld>
            <a:endParaRPr lang="en-US" noProof="0" dirty="0"/>
          </a:p>
        </p:txBody>
      </p:sp>
    </p:spTree>
    <p:extLst>
      <p:ext uri="{BB962C8B-B14F-4D97-AF65-F5344CB8AC3E}">
        <p14:creationId xmlns:p14="http://schemas.microsoft.com/office/powerpoint/2010/main" val="2084438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4B48B0-85B2-40C4-A05A-571C99C8AB57}" type="slidenum">
              <a:rPr lang="en-US" smtClean="0"/>
              <a:t>8</a:t>
            </a:fld>
            <a:endParaRPr lang="en-US" dirty="0"/>
          </a:p>
        </p:txBody>
      </p:sp>
    </p:spTree>
    <p:extLst>
      <p:ext uri="{BB962C8B-B14F-4D97-AF65-F5344CB8AC3E}">
        <p14:creationId xmlns:p14="http://schemas.microsoft.com/office/powerpoint/2010/main" val="2255721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4B48B0-85B2-40C4-A05A-571C99C8AB57}" type="slidenum">
              <a:rPr lang="en-US" smtClean="0"/>
              <a:t>9</a:t>
            </a:fld>
            <a:endParaRPr lang="en-US" dirty="0"/>
          </a:p>
        </p:txBody>
      </p:sp>
    </p:spTree>
    <p:extLst>
      <p:ext uri="{BB962C8B-B14F-4D97-AF65-F5344CB8AC3E}">
        <p14:creationId xmlns:p14="http://schemas.microsoft.com/office/powerpoint/2010/main" val="3046576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4B48B0-85B2-40C4-A05A-571C99C8AB57}" type="slidenum">
              <a:rPr lang="en-US" smtClean="0"/>
              <a:t>10</a:t>
            </a:fld>
            <a:endParaRPr lang="en-US" dirty="0"/>
          </a:p>
        </p:txBody>
      </p:sp>
    </p:spTree>
    <p:extLst>
      <p:ext uri="{BB962C8B-B14F-4D97-AF65-F5344CB8AC3E}">
        <p14:creationId xmlns:p14="http://schemas.microsoft.com/office/powerpoint/2010/main" val="2508915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US"/>
              <a:t> decided to use a package called compareDF, which generates a git-style comparison between the two databases tables. If you aren’t familiar with the term, git-style just means that differences are presented in color – in this case green and red – and matching values are displayed in gray. Rows where there are no mismatches are not displayed at all, meaning that if a sample shows up in our output, it needs our attention. The colors compareDF tell us a little bit about where our data is coming from. As you can see here, values highlighted using green are in the first entry database, while those in red are present in the second entry database. Because these two are different, likely due to a typo, they’re shown here in color.</a:t>
            </a:r>
            <a:endParaRPr lang="en-US" dirty="0"/>
          </a:p>
        </p:txBody>
      </p:sp>
      <p:sp>
        <p:nvSpPr>
          <p:cNvPr id="4" name="Slide Number Placeholder 3"/>
          <p:cNvSpPr>
            <a:spLocks noGrp="1"/>
          </p:cNvSpPr>
          <p:nvPr>
            <p:ph type="sldNum" sz="quarter" idx="5"/>
          </p:nvPr>
        </p:nvSpPr>
        <p:spPr/>
        <p:txBody>
          <a:bodyPr/>
          <a:lstStyle/>
          <a:p>
            <a:fld id="{A34B48B0-85B2-40C4-A05A-571C99C8AB57}" type="slidenum">
              <a:rPr lang="en-US" smtClean="0"/>
              <a:t>14</a:t>
            </a:fld>
            <a:endParaRPr lang="en-US" dirty="0"/>
          </a:p>
        </p:txBody>
      </p:sp>
    </p:spTree>
    <p:extLst>
      <p:ext uri="{BB962C8B-B14F-4D97-AF65-F5344CB8AC3E}">
        <p14:creationId xmlns:p14="http://schemas.microsoft.com/office/powerpoint/2010/main" val="1221791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Generally, when </a:t>
            </a:r>
            <a:r>
              <a:rPr lang="en-US" dirty="0" err="1" smtClean="0"/>
              <a:t>compareDF</a:t>
            </a:r>
            <a:r>
              <a:rPr lang="en-US" baseline="0" dirty="0" smtClean="0"/>
              <a:t> finds differences between the two databases, it results in multiple rows showing all of the values that don’t match. When one database is missing a record entirely, it appears as a single line. These orphans are highlighted all the way across, and probably indicate that the other data has not yet been entered. The program also generates a few other outputs, including summary information that can be useful in figuring out certain errors.</a:t>
            </a:r>
            <a:endParaRPr lang="en-US" dirty="0"/>
          </a:p>
        </p:txBody>
      </p:sp>
      <p:sp>
        <p:nvSpPr>
          <p:cNvPr id="4" name="Slide Number Placeholder 3"/>
          <p:cNvSpPr>
            <a:spLocks noGrp="1"/>
          </p:cNvSpPr>
          <p:nvPr>
            <p:ph type="sldNum" sz="quarter" idx="5"/>
          </p:nvPr>
        </p:nvSpPr>
        <p:spPr/>
        <p:txBody>
          <a:bodyPr/>
          <a:lstStyle/>
          <a:p>
            <a:fld id="{A34B48B0-85B2-40C4-A05A-571C99C8AB57}" type="slidenum">
              <a:rPr lang="en-US" smtClean="0"/>
              <a:t>15</a:t>
            </a:fld>
            <a:endParaRPr lang="en-US" dirty="0"/>
          </a:p>
        </p:txBody>
      </p:sp>
    </p:spTree>
    <p:extLst>
      <p:ext uri="{BB962C8B-B14F-4D97-AF65-F5344CB8AC3E}">
        <p14:creationId xmlns:p14="http://schemas.microsoft.com/office/powerpoint/2010/main" val="2727745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4B48B0-85B2-40C4-A05A-571C99C8AB57}" type="slidenum">
              <a:rPr lang="en-US" smtClean="0"/>
              <a:t>16</a:t>
            </a:fld>
            <a:endParaRPr lang="en-US" dirty="0"/>
          </a:p>
        </p:txBody>
      </p:sp>
    </p:spTree>
    <p:extLst>
      <p:ext uri="{BB962C8B-B14F-4D97-AF65-F5344CB8AC3E}">
        <p14:creationId xmlns:p14="http://schemas.microsoft.com/office/powerpoint/2010/main" val="42441369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Log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09A5174-1112-4D75-9ACE-EB000DE44EEE}"/>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7B241F2F-6D67-4597-AB7C-D982860837A5}"/>
              </a:ext>
            </a:extLst>
          </p:cNvPr>
          <p:cNvSpPr/>
          <p:nvPr userDrawn="1"/>
        </p:nvSpPr>
        <p:spPr>
          <a:xfrm>
            <a:off x="3585972" y="0"/>
            <a:ext cx="5020056"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97639DF-BB81-43B2-81DF-DC0942E88459}"/>
              </a:ext>
            </a:extLst>
          </p:cNvPr>
          <p:cNvSpPr>
            <a:spLocks noGrp="1"/>
          </p:cNvSpPr>
          <p:nvPr>
            <p:ph type="ctrTitle" hasCustomPrompt="1"/>
          </p:nvPr>
        </p:nvSpPr>
        <p:spPr>
          <a:xfrm>
            <a:off x="3585972" y="2551430"/>
            <a:ext cx="5020056" cy="1633085"/>
          </a:xfrm>
        </p:spPr>
        <p:txBody>
          <a:bodyPr anchor="b">
            <a:normAutofit/>
          </a:bodyPr>
          <a:lstStyle>
            <a:lvl1pPr algn="ctr">
              <a:lnSpc>
                <a:spcPct val="85000"/>
              </a:lnSpc>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0862A2A7-5821-4BAA-A45B-8AFDF4E0FBAD}"/>
              </a:ext>
            </a:extLst>
          </p:cNvPr>
          <p:cNvSpPr>
            <a:spLocks noGrp="1"/>
          </p:cNvSpPr>
          <p:nvPr>
            <p:ph type="subTitle" idx="1"/>
          </p:nvPr>
        </p:nvSpPr>
        <p:spPr>
          <a:xfrm>
            <a:off x="3581400" y="4653445"/>
            <a:ext cx="5027613" cy="827197"/>
          </a:xfrm>
        </p:spPr>
        <p:txBody>
          <a:bodyPr>
            <a:normAutofit/>
          </a:bodyPr>
          <a:lstStyle>
            <a:lvl1pPr marL="0" indent="0" algn="ctr">
              <a:buNone/>
              <a:defRPr sz="2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12" name="Picture Placeholder 11">
            <a:extLst>
              <a:ext uri="{FF2B5EF4-FFF2-40B4-BE49-F238E27FC236}">
                <a16:creationId xmlns:a16="http://schemas.microsoft.com/office/drawing/2014/main" id="{D828D1A9-3D67-4106-B288-BC23A7CC5AF6}"/>
              </a:ext>
            </a:extLst>
          </p:cNvPr>
          <p:cNvSpPr>
            <a:spLocks noGrp="1"/>
          </p:cNvSpPr>
          <p:nvPr>
            <p:ph type="pic" sz="quarter" idx="13"/>
          </p:nvPr>
        </p:nvSpPr>
        <p:spPr>
          <a:xfrm>
            <a:off x="4902708" y="1721890"/>
            <a:ext cx="2386800" cy="486000"/>
          </a:xfrm>
          <a:prstGeom prst="roundRect">
            <a:avLst/>
          </a:prstGeom>
        </p:spPr>
        <p:txBody>
          <a:bodyPr anchor="ctr" anchorCtr="0">
            <a:normAutofit/>
          </a:bodyPr>
          <a:lstStyle>
            <a:lvl1pPr marL="0" indent="0" algn="ctr">
              <a:buNone/>
              <a:defRPr sz="1600">
                <a:solidFill>
                  <a:schemeClr val="bg1"/>
                </a:solidFill>
              </a:defRPr>
            </a:lvl1pPr>
          </a:lstStyle>
          <a:p>
            <a:r>
              <a:rPr lang="en-US" noProof="0" smtClean="0"/>
              <a:t>Click icon to add picture</a:t>
            </a:r>
            <a:endParaRPr lang="en-US" noProof="0" dirty="0"/>
          </a:p>
        </p:txBody>
      </p:sp>
    </p:spTree>
    <p:extLst>
      <p:ext uri="{BB962C8B-B14F-4D97-AF65-F5344CB8AC3E}">
        <p14:creationId xmlns:p14="http://schemas.microsoft.com/office/powerpoint/2010/main" val="1376270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Cost 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23980BA4-A23A-4C88-B574-5C1C7E0F1D99}"/>
              </a:ext>
            </a:extLst>
          </p:cNvPr>
          <p:cNvSpPr/>
          <p:nvPr userDrawn="1"/>
        </p:nvSpPr>
        <p:spPr>
          <a:xfrm>
            <a:off x="-1587"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3703320"/>
            <a:ext cx="12192000" cy="315468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4B0B20C-63A0-49A1-A09F-99F86387E48E}"/>
              </a:ext>
            </a:extLst>
          </p:cNvPr>
          <p:cNvSpPr>
            <a:spLocks noGrp="1"/>
          </p:cNvSpPr>
          <p:nvPr>
            <p:ph type="title"/>
          </p:nvPr>
        </p:nvSpPr>
        <p:spPr>
          <a:xfrm>
            <a:off x="838200" y="805472"/>
            <a:ext cx="6802464" cy="552848"/>
          </a:xfrm>
        </p:spPr>
        <p:txBody>
          <a:bodyPr lIns="0" tIns="0" rIns="0" bIns="0" anchor="b" anchorCtr="0"/>
          <a:lstStyle/>
          <a:p>
            <a:r>
              <a:rPr lang="en-US" noProof="0" smtClean="0"/>
              <a:t>Click to edit Master title style</a:t>
            </a:r>
            <a:endParaRPr lang="en-US" noProof="0"/>
          </a:p>
        </p:txBody>
      </p:sp>
      <p:sp>
        <p:nvSpPr>
          <p:cNvPr id="3" name="Date Placeholder 2">
            <a:extLst>
              <a:ext uri="{FF2B5EF4-FFF2-40B4-BE49-F238E27FC236}">
                <a16:creationId xmlns:a16="http://schemas.microsoft.com/office/drawing/2014/main" id="{847A35AD-A6B0-4735-8919-A2B1FC60B311}"/>
              </a:ext>
            </a:extLst>
          </p:cNvPr>
          <p:cNvSpPr>
            <a:spLocks noGrp="1"/>
          </p:cNvSpPr>
          <p:nvPr>
            <p:ph type="dt" sz="half" idx="10"/>
          </p:nvPr>
        </p:nvSpPr>
        <p:spPr/>
        <p:txBody>
          <a:bodyPr/>
          <a:lstStyle/>
          <a:p>
            <a:fld id="{8490CABB-6376-4351-BA0C-322104FF72A1}" type="datetime1">
              <a:rPr lang="en-US" noProof="0" smtClean="0"/>
              <a:t>2019-11-14</a:t>
            </a:fld>
            <a:endParaRPr lang="en-US" noProof="0" dirty="0"/>
          </a:p>
        </p:txBody>
      </p:sp>
      <p:sp>
        <p:nvSpPr>
          <p:cNvPr id="4" name="Footer Placeholder 3">
            <a:extLst>
              <a:ext uri="{FF2B5EF4-FFF2-40B4-BE49-F238E27FC236}">
                <a16:creationId xmlns:a16="http://schemas.microsoft.com/office/drawing/2014/main" id="{084BB4B8-6523-4A06-BB13-F2DFA9ADC904}"/>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a:lstStyle/>
          <a:p>
            <a:fld id="{4950F5D8-22E1-4015-8661-E5B1FD28C2DE}" type="slidenum">
              <a:rPr lang="en-US" noProof="0" smtClean="0"/>
              <a:t>‹#›</a:t>
            </a:fld>
            <a:endParaRPr lang="en-US" noProof="0" dirty="0"/>
          </a:p>
        </p:txBody>
      </p:sp>
      <p:sp>
        <p:nvSpPr>
          <p:cNvPr id="15" name="Text Placeholder 2">
            <a:extLst>
              <a:ext uri="{FF2B5EF4-FFF2-40B4-BE49-F238E27FC236}">
                <a16:creationId xmlns:a16="http://schemas.microsoft.com/office/drawing/2014/main" id="{FC1C00E5-E205-47D3-ACCC-BA3FDBF71013}"/>
              </a:ext>
            </a:extLst>
          </p:cNvPr>
          <p:cNvSpPr>
            <a:spLocks noGrp="1"/>
          </p:cNvSpPr>
          <p:nvPr>
            <p:ph type="body" idx="41" hasCustomPrompt="1"/>
          </p:nvPr>
        </p:nvSpPr>
        <p:spPr>
          <a:xfrm>
            <a:off x="1718924" y="4094681"/>
            <a:ext cx="3666744" cy="334918"/>
          </a:xfrm>
        </p:spPr>
        <p:txBody>
          <a:bodyPr lIns="0" tIns="0" rIns="0" bIns="0" anchor="b">
            <a:normAutofit/>
          </a:bodyPr>
          <a:lstStyle>
            <a:lvl1pPr marL="0" inden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16" name="Text Placeholder 11">
            <a:extLst>
              <a:ext uri="{FF2B5EF4-FFF2-40B4-BE49-F238E27FC236}">
                <a16:creationId xmlns:a16="http://schemas.microsoft.com/office/drawing/2014/main" id="{CC501F77-56D4-49F2-9772-EE01ACF5274B}"/>
              </a:ext>
            </a:extLst>
          </p:cNvPr>
          <p:cNvSpPr>
            <a:spLocks noGrp="1"/>
          </p:cNvSpPr>
          <p:nvPr>
            <p:ph type="body" sz="quarter" idx="42"/>
          </p:nvPr>
        </p:nvSpPr>
        <p:spPr>
          <a:xfrm>
            <a:off x="1718924" y="4527898"/>
            <a:ext cx="3666744" cy="1374438"/>
          </a:xfrm>
        </p:spPr>
        <p:txBody>
          <a:bodyPr lIns="36000" tIns="0" rIns="0" bIns="0">
            <a:normAutofit/>
          </a:bodyPr>
          <a:lstStyle>
            <a:lvl1pPr marL="0" indent="0">
              <a:buClr>
                <a:schemeClr val="tx2"/>
              </a:buClr>
              <a:buSzPct val="125000"/>
              <a:buFont typeface="Wingdings" panose="05000000000000000000" pitchFamily="2" charset="2"/>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Edit Master text styles</a:t>
            </a:r>
          </a:p>
        </p:txBody>
      </p:sp>
      <p:sp>
        <p:nvSpPr>
          <p:cNvPr id="17" name="Text Placeholder 2">
            <a:extLst>
              <a:ext uri="{FF2B5EF4-FFF2-40B4-BE49-F238E27FC236}">
                <a16:creationId xmlns:a16="http://schemas.microsoft.com/office/drawing/2014/main" id="{FFB1E7A4-4985-48C1-B72F-4B1715915B45}"/>
              </a:ext>
            </a:extLst>
          </p:cNvPr>
          <p:cNvSpPr>
            <a:spLocks noGrp="1"/>
          </p:cNvSpPr>
          <p:nvPr>
            <p:ph type="body" idx="45" hasCustomPrompt="1"/>
          </p:nvPr>
        </p:nvSpPr>
        <p:spPr>
          <a:xfrm>
            <a:off x="6498182" y="4094681"/>
            <a:ext cx="3666744" cy="334918"/>
          </a:xfrm>
        </p:spPr>
        <p:txBody>
          <a:bodyPr lIns="0" tIns="0" rIns="0" bIns="0" anchor="b">
            <a:normAutofit/>
          </a:bodyPr>
          <a:lstStyle>
            <a:lvl1pPr marL="0" inden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18" name="Text Placeholder 11">
            <a:extLst>
              <a:ext uri="{FF2B5EF4-FFF2-40B4-BE49-F238E27FC236}">
                <a16:creationId xmlns:a16="http://schemas.microsoft.com/office/drawing/2014/main" id="{13613D75-4050-4984-9168-DAD425D6D6AC}"/>
              </a:ext>
            </a:extLst>
          </p:cNvPr>
          <p:cNvSpPr>
            <a:spLocks noGrp="1"/>
          </p:cNvSpPr>
          <p:nvPr>
            <p:ph type="body" sz="quarter" idx="46"/>
          </p:nvPr>
        </p:nvSpPr>
        <p:spPr>
          <a:xfrm>
            <a:off x="6498182" y="4527898"/>
            <a:ext cx="3666744" cy="1374438"/>
          </a:xfrm>
        </p:spPr>
        <p:txBody>
          <a:bodyPr lIns="36000" tIns="0" rIns="0" bIns="0">
            <a:normAutofit/>
          </a:bodyPr>
          <a:lstStyle>
            <a:lvl1pPr marL="0" indent="0">
              <a:buClr>
                <a:schemeClr val="tx2"/>
              </a:buClr>
              <a:buSzPct val="125000"/>
              <a:buFont typeface="Wingdings" panose="05000000000000000000" pitchFamily="2" charset="2"/>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Edit Master text styles</a:t>
            </a:r>
          </a:p>
        </p:txBody>
      </p:sp>
      <p:sp>
        <p:nvSpPr>
          <p:cNvPr id="19" name="Text Placeholder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392449"/>
            <a:ext cx="10515600" cy="915721"/>
          </a:xfrm>
        </p:spPr>
        <p:txBody>
          <a:bodyPr lIns="36000" tIns="0" rIns="0" bIns="0">
            <a:normAutofit/>
          </a:bodyPr>
          <a:lstStyle>
            <a:lvl1pPr marL="0" indent="0">
              <a:buClr>
                <a:schemeClr val="tx2"/>
              </a:buClr>
              <a:buSzPct val="125000"/>
              <a:buFont typeface="Wingdings" panose="05000000000000000000" pitchFamily="2" charset="2"/>
              <a:buNone/>
              <a:defRPr sz="180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Edit Master text styles</a:t>
            </a:r>
          </a:p>
        </p:txBody>
      </p:sp>
      <p:sp>
        <p:nvSpPr>
          <p:cNvPr id="20" name="Text Placeholder 2">
            <a:extLst>
              <a:ext uri="{FF2B5EF4-FFF2-40B4-BE49-F238E27FC236}">
                <a16:creationId xmlns:a16="http://schemas.microsoft.com/office/drawing/2014/main" id="{9E693E7E-08CF-4C07-BFC7-C34D6269EFD9}"/>
              </a:ext>
            </a:extLst>
          </p:cNvPr>
          <p:cNvSpPr>
            <a:spLocks noGrp="1"/>
          </p:cNvSpPr>
          <p:nvPr>
            <p:ph type="body" idx="48" hasCustomPrompt="1"/>
          </p:nvPr>
        </p:nvSpPr>
        <p:spPr>
          <a:xfrm>
            <a:off x="1555148" y="2707188"/>
            <a:ext cx="3666744" cy="850147"/>
          </a:xfrm>
        </p:spPr>
        <p:txBody>
          <a:bodyPr lIns="0" tIns="0" rIns="0" bIns="0" anchor="b">
            <a:noAutofit/>
          </a:bodyPr>
          <a:lstStyle>
            <a:lvl1pPr marL="0" indent="0">
              <a:buNone/>
              <a:defRPr sz="7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$12,345</a:t>
            </a:r>
          </a:p>
        </p:txBody>
      </p:sp>
      <p:sp>
        <p:nvSpPr>
          <p:cNvPr id="21" name="Text Placeholder 2">
            <a:extLst>
              <a:ext uri="{FF2B5EF4-FFF2-40B4-BE49-F238E27FC236}">
                <a16:creationId xmlns:a16="http://schemas.microsoft.com/office/drawing/2014/main" id="{9D213FF3-2ADF-437D-9C3A-5C5821DBAF4E}"/>
              </a:ext>
            </a:extLst>
          </p:cNvPr>
          <p:cNvSpPr>
            <a:spLocks noGrp="1"/>
          </p:cNvSpPr>
          <p:nvPr>
            <p:ph type="body" idx="49" hasCustomPrompt="1"/>
          </p:nvPr>
        </p:nvSpPr>
        <p:spPr>
          <a:xfrm>
            <a:off x="6334406" y="2707188"/>
            <a:ext cx="3666744" cy="850147"/>
          </a:xfrm>
        </p:spPr>
        <p:txBody>
          <a:bodyPr lIns="0" tIns="0" rIns="0" bIns="0" anchor="b">
            <a:noAutofit/>
          </a:bodyPr>
          <a:lstStyle>
            <a:lvl1pPr marL="0" indent="0">
              <a:buNone/>
              <a:defRPr sz="7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$6,789</a:t>
            </a:r>
          </a:p>
        </p:txBody>
      </p:sp>
      <p:sp>
        <p:nvSpPr>
          <p:cNvPr id="23" name="Picture Placeholder 11">
            <a:extLst>
              <a:ext uri="{FF2B5EF4-FFF2-40B4-BE49-F238E27FC236}">
                <a16:creationId xmlns:a16="http://schemas.microsoft.com/office/drawing/2014/main" id="{E7019E9C-AA4E-4592-97BE-BF366FFA1A72}"/>
              </a:ext>
            </a:extLst>
          </p:cNvPr>
          <p:cNvSpPr>
            <a:spLocks noGrp="1"/>
          </p:cNvSpPr>
          <p:nvPr>
            <p:ph type="pic" sz="quarter" idx="50"/>
          </p:nvPr>
        </p:nvSpPr>
        <p:spPr>
          <a:xfrm>
            <a:off x="9409913" y="851603"/>
            <a:ext cx="1938528" cy="393192"/>
          </a:xfrm>
          <a:prstGeom prst="roundRect">
            <a:avLst/>
          </a:prstGeom>
        </p:spPr>
        <p:txBody>
          <a:bodyPr anchor="ctr" anchorCtr="0">
            <a:normAutofit/>
          </a:bodyPr>
          <a:lstStyle>
            <a:lvl1pPr marL="0" indent="0" algn="ctr">
              <a:buNone/>
              <a:defRPr sz="1600">
                <a:solidFill>
                  <a:schemeClr val="bg1"/>
                </a:solidFill>
              </a:defRPr>
            </a:lvl1pPr>
          </a:lstStyle>
          <a:p>
            <a:r>
              <a:rPr lang="en-US" noProof="0" smtClean="0"/>
              <a:t>Click icon to add picture</a:t>
            </a:r>
            <a:endParaRPr lang="en-US" noProof="0" dirty="0"/>
          </a:p>
        </p:txBody>
      </p:sp>
    </p:spTree>
    <p:extLst>
      <p:ext uri="{BB962C8B-B14F-4D97-AF65-F5344CB8AC3E}">
        <p14:creationId xmlns:p14="http://schemas.microsoft.com/office/powerpoint/2010/main" val="1520509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ircles and Content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Rectangle 24">
            <a:extLst>
              <a:ext uri="{FF2B5EF4-FFF2-40B4-BE49-F238E27FC236}">
                <a16:creationId xmlns:a16="http://schemas.microsoft.com/office/drawing/2014/main" id="{938F4135-A9EE-4D29-A8AB-5DEB57ABC181}"/>
              </a:ext>
            </a:extLst>
          </p:cNvPr>
          <p:cNvSpPr/>
          <p:nvPr userDrawn="1"/>
        </p:nvSpPr>
        <p:spPr>
          <a:xfrm>
            <a:off x="-1587" y="-1"/>
            <a:ext cx="12192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3690968"/>
            <a:ext cx="12192000" cy="3167031"/>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4B0B20C-63A0-49A1-A09F-99F86387E48E}"/>
              </a:ext>
            </a:extLst>
          </p:cNvPr>
          <p:cNvSpPr>
            <a:spLocks noGrp="1"/>
          </p:cNvSpPr>
          <p:nvPr>
            <p:ph type="title"/>
          </p:nvPr>
        </p:nvSpPr>
        <p:spPr>
          <a:xfrm>
            <a:off x="838200" y="805472"/>
            <a:ext cx="7081434" cy="552848"/>
          </a:xfrm>
        </p:spPr>
        <p:txBody>
          <a:bodyPr lIns="0" tIns="0" rIns="0" bIns="0" anchor="b" anchorCtr="0"/>
          <a:lstStyle/>
          <a:p>
            <a:r>
              <a:rPr lang="en-US" noProof="0" smtClean="0"/>
              <a:t>Click to edit Master title style</a:t>
            </a:r>
            <a:endParaRPr lang="en-US" noProof="0"/>
          </a:p>
        </p:txBody>
      </p:sp>
      <p:sp>
        <p:nvSpPr>
          <p:cNvPr id="3" name="Date Placeholder 2">
            <a:extLst>
              <a:ext uri="{FF2B5EF4-FFF2-40B4-BE49-F238E27FC236}">
                <a16:creationId xmlns:a16="http://schemas.microsoft.com/office/drawing/2014/main" id="{847A35AD-A6B0-4735-8919-A2B1FC60B311}"/>
              </a:ext>
            </a:extLst>
          </p:cNvPr>
          <p:cNvSpPr>
            <a:spLocks noGrp="1"/>
          </p:cNvSpPr>
          <p:nvPr>
            <p:ph type="dt" sz="half" idx="10"/>
          </p:nvPr>
        </p:nvSpPr>
        <p:spPr/>
        <p:txBody>
          <a:bodyPr/>
          <a:lstStyle/>
          <a:p>
            <a:fld id="{8490CABB-6376-4351-BA0C-322104FF72A1}" type="datetime1">
              <a:rPr lang="en-US" noProof="0" smtClean="0"/>
              <a:t>2019-11-14</a:t>
            </a:fld>
            <a:endParaRPr lang="en-US" noProof="0" dirty="0"/>
          </a:p>
        </p:txBody>
      </p:sp>
      <p:sp>
        <p:nvSpPr>
          <p:cNvPr id="4" name="Footer Placeholder 3">
            <a:extLst>
              <a:ext uri="{FF2B5EF4-FFF2-40B4-BE49-F238E27FC236}">
                <a16:creationId xmlns:a16="http://schemas.microsoft.com/office/drawing/2014/main" id="{084BB4B8-6523-4A06-BB13-F2DFA9ADC904}"/>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a:lstStyle/>
          <a:p>
            <a:fld id="{4950F5D8-22E1-4015-8661-E5B1FD28C2DE}" type="slidenum">
              <a:rPr lang="en-US" noProof="0" smtClean="0"/>
              <a:t>‹#›</a:t>
            </a:fld>
            <a:endParaRPr lang="en-US" noProof="0" dirty="0"/>
          </a:p>
        </p:txBody>
      </p:sp>
      <p:sp>
        <p:nvSpPr>
          <p:cNvPr id="15" name="Text Placeholder 2">
            <a:extLst>
              <a:ext uri="{FF2B5EF4-FFF2-40B4-BE49-F238E27FC236}">
                <a16:creationId xmlns:a16="http://schemas.microsoft.com/office/drawing/2014/main" id="{FC1C00E5-E205-47D3-ACCC-BA3FDBF71013}"/>
              </a:ext>
            </a:extLst>
          </p:cNvPr>
          <p:cNvSpPr>
            <a:spLocks noGrp="1"/>
          </p:cNvSpPr>
          <p:nvPr>
            <p:ph type="body" idx="41" hasCustomPrompt="1"/>
          </p:nvPr>
        </p:nvSpPr>
        <p:spPr>
          <a:xfrm>
            <a:off x="1587236" y="4798586"/>
            <a:ext cx="2577284" cy="334918"/>
          </a:xfrm>
        </p:spPr>
        <p:txBody>
          <a:bodyPr lIns="0" tIns="0" rIns="0" bIns="0" anchor="b">
            <a:normAutofit/>
          </a:bodyPr>
          <a:lstStyle>
            <a:lvl1pPr marL="0" indent="0" algn="ctr">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16" name="Text Placeholder 11">
            <a:extLst>
              <a:ext uri="{FF2B5EF4-FFF2-40B4-BE49-F238E27FC236}">
                <a16:creationId xmlns:a16="http://schemas.microsoft.com/office/drawing/2014/main" id="{CC501F77-56D4-49F2-9772-EE01ACF5274B}"/>
              </a:ext>
            </a:extLst>
          </p:cNvPr>
          <p:cNvSpPr>
            <a:spLocks noGrp="1"/>
          </p:cNvSpPr>
          <p:nvPr>
            <p:ph type="body" sz="quarter" idx="42"/>
          </p:nvPr>
        </p:nvSpPr>
        <p:spPr>
          <a:xfrm>
            <a:off x="1587236" y="5235475"/>
            <a:ext cx="2577284" cy="705923"/>
          </a:xfrm>
        </p:spPr>
        <p:txBody>
          <a:bodyPr lIns="36000" tIns="0" rIns="0" bIns="0">
            <a:normAutofit/>
          </a:bodyPr>
          <a:lstStyle>
            <a:lvl1pPr marL="0" indent="0" algn="ctr">
              <a:buClr>
                <a:schemeClr val="tx2"/>
              </a:buClr>
              <a:buSzPct val="125000"/>
              <a:buFont typeface="Wingdings" panose="05000000000000000000" pitchFamily="2" charset="2"/>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Edit Master text styles</a:t>
            </a:r>
          </a:p>
        </p:txBody>
      </p:sp>
      <p:sp>
        <p:nvSpPr>
          <p:cNvPr id="19" name="Text Placeholder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392449"/>
            <a:ext cx="10515600" cy="915721"/>
          </a:xfrm>
        </p:spPr>
        <p:txBody>
          <a:bodyPr lIns="36000" tIns="0" rIns="0" bIns="0">
            <a:normAutofit/>
          </a:bodyPr>
          <a:lstStyle>
            <a:lvl1pPr marL="0" indent="0">
              <a:buClr>
                <a:schemeClr val="tx2"/>
              </a:buClr>
              <a:buSzPct val="125000"/>
              <a:buFont typeface="Wingdings" panose="05000000000000000000" pitchFamily="2" charset="2"/>
              <a:buNone/>
              <a:defRPr sz="18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Edit Master text styles</a:t>
            </a:r>
          </a:p>
        </p:txBody>
      </p:sp>
      <p:sp>
        <p:nvSpPr>
          <p:cNvPr id="8" name="Oval 7">
            <a:extLst>
              <a:ext uri="{FF2B5EF4-FFF2-40B4-BE49-F238E27FC236}">
                <a16:creationId xmlns:a16="http://schemas.microsoft.com/office/drawing/2014/main" id="{AA62DB99-23AA-4B84-915B-58A12122905A}"/>
              </a:ext>
            </a:extLst>
          </p:cNvPr>
          <p:cNvSpPr/>
          <p:nvPr userDrawn="1"/>
        </p:nvSpPr>
        <p:spPr>
          <a:xfrm>
            <a:off x="1969178" y="2806082"/>
            <a:ext cx="1847088" cy="1847088"/>
          </a:xfrm>
          <a:prstGeom prst="ellipse">
            <a:avLst/>
          </a:prstGeom>
          <a:solidFill>
            <a:schemeClr val="tx1"/>
          </a:solidFill>
          <a:ln>
            <a:solidFill>
              <a:schemeClr val="tx1">
                <a:lumMod val="50000"/>
                <a:lumOff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Oval 30">
            <a:extLst>
              <a:ext uri="{FF2B5EF4-FFF2-40B4-BE49-F238E27FC236}">
                <a16:creationId xmlns:a16="http://schemas.microsoft.com/office/drawing/2014/main" id="{87C4674D-D19C-4346-8AB3-EEC70C5BA12B}"/>
              </a:ext>
            </a:extLst>
          </p:cNvPr>
          <p:cNvSpPr/>
          <p:nvPr userDrawn="1"/>
        </p:nvSpPr>
        <p:spPr>
          <a:xfrm>
            <a:off x="4730062" y="2358026"/>
            <a:ext cx="2295144" cy="2295144"/>
          </a:xfrm>
          <a:prstGeom prst="ellipse">
            <a:avLst/>
          </a:prstGeom>
          <a:solidFill>
            <a:schemeClr val="tx1"/>
          </a:solidFill>
          <a:ln>
            <a:solidFill>
              <a:schemeClr val="tx1">
                <a:lumMod val="50000"/>
                <a:lumOff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Oval 31">
            <a:extLst>
              <a:ext uri="{FF2B5EF4-FFF2-40B4-BE49-F238E27FC236}">
                <a16:creationId xmlns:a16="http://schemas.microsoft.com/office/drawing/2014/main" id="{232287E6-00FD-4CA9-879A-D113874BCAF3}"/>
              </a:ext>
            </a:extLst>
          </p:cNvPr>
          <p:cNvSpPr/>
          <p:nvPr userDrawn="1"/>
        </p:nvSpPr>
        <p:spPr>
          <a:xfrm>
            <a:off x="7613594" y="2037986"/>
            <a:ext cx="2615184" cy="2615184"/>
          </a:xfrm>
          <a:prstGeom prst="ellipse">
            <a:avLst/>
          </a:prstGeom>
          <a:solidFill>
            <a:schemeClr val="tx1"/>
          </a:solidFill>
          <a:ln>
            <a:solidFill>
              <a:schemeClr val="tx1">
                <a:lumMod val="50000"/>
                <a:lumOff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Text Placeholder 2">
            <a:extLst>
              <a:ext uri="{FF2B5EF4-FFF2-40B4-BE49-F238E27FC236}">
                <a16:creationId xmlns:a16="http://schemas.microsoft.com/office/drawing/2014/main" id="{24B6C5DB-65E0-4261-A490-0CEBD77B8A6C}"/>
              </a:ext>
            </a:extLst>
          </p:cNvPr>
          <p:cNvSpPr>
            <a:spLocks noGrp="1"/>
          </p:cNvSpPr>
          <p:nvPr>
            <p:ph type="body" idx="48" hasCustomPrompt="1"/>
          </p:nvPr>
        </p:nvSpPr>
        <p:spPr>
          <a:xfrm>
            <a:off x="2022734" y="3082272"/>
            <a:ext cx="1739976" cy="955575"/>
          </a:xfrm>
        </p:spPr>
        <p:txBody>
          <a:bodyPr lIns="0" tIns="0" rIns="0" bIns="0" anchor="b">
            <a:noAutofit/>
          </a:bodyPr>
          <a:lstStyle>
            <a:lvl1pPr marL="0" indent="0" algn="ctr">
              <a:buNone/>
              <a:defRPr sz="6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$25</a:t>
            </a:r>
          </a:p>
        </p:txBody>
      </p:sp>
      <p:sp>
        <p:nvSpPr>
          <p:cNvPr id="34" name="Text Placeholder 2">
            <a:extLst>
              <a:ext uri="{FF2B5EF4-FFF2-40B4-BE49-F238E27FC236}">
                <a16:creationId xmlns:a16="http://schemas.microsoft.com/office/drawing/2014/main" id="{86AFF07C-4D15-4A29-B939-C47256023C91}"/>
              </a:ext>
            </a:extLst>
          </p:cNvPr>
          <p:cNvSpPr>
            <a:spLocks noGrp="1"/>
          </p:cNvSpPr>
          <p:nvPr>
            <p:ph type="body" idx="49" hasCustomPrompt="1"/>
          </p:nvPr>
        </p:nvSpPr>
        <p:spPr>
          <a:xfrm>
            <a:off x="2022734" y="4075184"/>
            <a:ext cx="1739976" cy="280931"/>
          </a:xfrm>
        </p:spPr>
        <p:txBody>
          <a:bodyPr lIns="0" tIns="0" rIns="0" bIns="0" anchor="b">
            <a:normAutofit/>
          </a:bodyPr>
          <a:lstStyle>
            <a:lvl1pPr marL="0" indent="0" algn="ctr">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35" name="Text Placeholder 2">
            <a:extLst>
              <a:ext uri="{FF2B5EF4-FFF2-40B4-BE49-F238E27FC236}">
                <a16:creationId xmlns:a16="http://schemas.microsoft.com/office/drawing/2014/main" id="{2C71864B-9476-4445-B961-A4480119AB3B}"/>
              </a:ext>
            </a:extLst>
          </p:cNvPr>
          <p:cNvSpPr>
            <a:spLocks noGrp="1"/>
          </p:cNvSpPr>
          <p:nvPr>
            <p:ph type="body" idx="50" hasCustomPrompt="1"/>
          </p:nvPr>
        </p:nvSpPr>
        <p:spPr>
          <a:xfrm>
            <a:off x="5007646" y="2886747"/>
            <a:ext cx="1739976" cy="955575"/>
          </a:xfrm>
        </p:spPr>
        <p:txBody>
          <a:bodyPr lIns="0" tIns="0" rIns="0" bIns="0" anchor="b">
            <a:noAutofit/>
          </a:bodyPr>
          <a:lstStyle>
            <a:lvl1pPr marL="0" indent="0" algn="ctr">
              <a:buNone/>
              <a:defRPr sz="6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$50</a:t>
            </a:r>
          </a:p>
        </p:txBody>
      </p:sp>
      <p:sp>
        <p:nvSpPr>
          <p:cNvPr id="36" name="Text Placeholder 2">
            <a:extLst>
              <a:ext uri="{FF2B5EF4-FFF2-40B4-BE49-F238E27FC236}">
                <a16:creationId xmlns:a16="http://schemas.microsoft.com/office/drawing/2014/main" id="{B2AAA459-A7E1-451E-BABB-0C87139B389F}"/>
              </a:ext>
            </a:extLst>
          </p:cNvPr>
          <p:cNvSpPr>
            <a:spLocks noGrp="1"/>
          </p:cNvSpPr>
          <p:nvPr>
            <p:ph type="body" idx="51" hasCustomPrompt="1"/>
          </p:nvPr>
        </p:nvSpPr>
        <p:spPr>
          <a:xfrm>
            <a:off x="5007646" y="3879659"/>
            <a:ext cx="1739976" cy="280931"/>
          </a:xfrm>
        </p:spPr>
        <p:txBody>
          <a:bodyPr lIns="0" tIns="0" rIns="0" bIns="0" anchor="b">
            <a:normAutofit/>
          </a:bodyPr>
          <a:lstStyle>
            <a:lvl1pPr marL="0" indent="0" algn="ctr">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37" name="Text Placeholder 2">
            <a:extLst>
              <a:ext uri="{FF2B5EF4-FFF2-40B4-BE49-F238E27FC236}">
                <a16:creationId xmlns:a16="http://schemas.microsoft.com/office/drawing/2014/main" id="{DF679BEC-0CFD-449F-B3E0-BB712F00052B}"/>
              </a:ext>
            </a:extLst>
          </p:cNvPr>
          <p:cNvSpPr>
            <a:spLocks noGrp="1"/>
          </p:cNvSpPr>
          <p:nvPr>
            <p:ph type="body" idx="52" hasCustomPrompt="1"/>
          </p:nvPr>
        </p:nvSpPr>
        <p:spPr>
          <a:xfrm>
            <a:off x="7761966" y="2723457"/>
            <a:ext cx="2295144" cy="955575"/>
          </a:xfrm>
        </p:spPr>
        <p:txBody>
          <a:bodyPr lIns="0" tIns="0" rIns="0" bIns="0" anchor="b">
            <a:noAutofit/>
          </a:bodyPr>
          <a:lstStyle>
            <a:lvl1pPr marL="0" indent="0" algn="ctr">
              <a:buNone/>
              <a:defRPr sz="6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$100</a:t>
            </a:r>
          </a:p>
        </p:txBody>
      </p:sp>
      <p:sp>
        <p:nvSpPr>
          <p:cNvPr id="38" name="Text Placeholder 2">
            <a:extLst>
              <a:ext uri="{FF2B5EF4-FFF2-40B4-BE49-F238E27FC236}">
                <a16:creationId xmlns:a16="http://schemas.microsoft.com/office/drawing/2014/main" id="{65220FFF-D7A7-4DFC-97E2-8D717A6B97FF}"/>
              </a:ext>
            </a:extLst>
          </p:cNvPr>
          <p:cNvSpPr>
            <a:spLocks noGrp="1"/>
          </p:cNvSpPr>
          <p:nvPr>
            <p:ph type="body" idx="53" hasCustomPrompt="1"/>
          </p:nvPr>
        </p:nvSpPr>
        <p:spPr>
          <a:xfrm>
            <a:off x="8038166" y="3716369"/>
            <a:ext cx="1739976" cy="280931"/>
          </a:xfrm>
        </p:spPr>
        <p:txBody>
          <a:bodyPr lIns="0" tIns="0" rIns="0" bIns="0" anchor="b">
            <a:normAutofit/>
          </a:bodyPr>
          <a:lstStyle>
            <a:lvl1pPr marL="0" indent="0" algn="ctr">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Billion</a:t>
            </a:r>
          </a:p>
        </p:txBody>
      </p:sp>
      <p:sp>
        <p:nvSpPr>
          <p:cNvPr id="39" name="Text Placeholder 2">
            <a:extLst>
              <a:ext uri="{FF2B5EF4-FFF2-40B4-BE49-F238E27FC236}">
                <a16:creationId xmlns:a16="http://schemas.microsoft.com/office/drawing/2014/main" id="{33C0B4F4-FAB3-45B3-A57B-B8A00F765A8C}"/>
              </a:ext>
            </a:extLst>
          </p:cNvPr>
          <p:cNvSpPr>
            <a:spLocks noGrp="1"/>
          </p:cNvSpPr>
          <p:nvPr>
            <p:ph type="body" idx="54" hasCustomPrompt="1"/>
          </p:nvPr>
        </p:nvSpPr>
        <p:spPr>
          <a:xfrm>
            <a:off x="4587884" y="4798586"/>
            <a:ext cx="2577284" cy="334918"/>
          </a:xfrm>
        </p:spPr>
        <p:txBody>
          <a:bodyPr lIns="0" tIns="0" rIns="0" bIns="0" anchor="b">
            <a:normAutofit/>
          </a:bodyPr>
          <a:lstStyle>
            <a:lvl1pPr marL="0" indent="0" algn="ctr">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0" name="Text Placeholder 11">
            <a:extLst>
              <a:ext uri="{FF2B5EF4-FFF2-40B4-BE49-F238E27FC236}">
                <a16:creationId xmlns:a16="http://schemas.microsoft.com/office/drawing/2014/main" id="{2710ED40-A455-4EEF-AAD2-1479EE311ABC}"/>
              </a:ext>
            </a:extLst>
          </p:cNvPr>
          <p:cNvSpPr>
            <a:spLocks noGrp="1"/>
          </p:cNvSpPr>
          <p:nvPr>
            <p:ph type="body" sz="quarter" idx="55"/>
          </p:nvPr>
        </p:nvSpPr>
        <p:spPr>
          <a:xfrm>
            <a:off x="4587884" y="5240927"/>
            <a:ext cx="2577284" cy="705923"/>
          </a:xfrm>
        </p:spPr>
        <p:txBody>
          <a:bodyPr lIns="36000" tIns="0" rIns="0" bIns="0">
            <a:normAutofit/>
          </a:bodyPr>
          <a:lstStyle>
            <a:lvl1pPr marL="0" indent="0" algn="ctr">
              <a:buClr>
                <a:schemeClr val="tx2"/>
              </a:buClr>
              <a:buSzPct val="125000"/>
              <a:buFont typeface="Wingdings" panose="05000000000000000000" pitchFamily="2" charset="2"/>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Edit Master text styles</a:t>
            </a:r>
          </a:p>
        </p:txBody>
      </p:sp>
      <p:sp>
        <p:nvSpPr>
          <p:cNvPr id="45" name="Text Placeholder 2">
            <a:extLst>
              <a:ext uri="{FF2B5EF4-FFF2-40B4-BE49-F238E27FC236}">
                <a16:creationId xmlns:a16="http://schemas.microsoft.com/office/drawing/2014/main" id="{A9FC0BF2-FC28-43C1-864A-CAB49C8381A2}"/>
              </a:ext>
            </a:extLst>
          </p:cNvPr>
          <p:cNvSpPr>
            <a:spLocks noGrp="1"/>
          </p:cNvSpPr>
          <p:nvPr>
            <p:ph type="body" idx="56" hasCustomPrompt="1"/>
          </p:nvPr>
        </p:nvSpPr>
        <p:spPr>
          <a:xfrm>
            <a:off x="7654886" y="4798586"/>
            <a:ext cx="2577284" cy="334918"/>
          </a:xfrm>
        </p:spPr>
        <p:txBody>
          <a:bodyPr lIns="0" tIns="0" rIns="0" bIns="0" anchor="b">
            <a:normAutofit/>
          </a:bodyPr>
          <a:lstStyle>
            <a:lvl1pPr marL="0" indent="0" algn="ctr">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6" name="Text Placeholder 11">
            <a:extLst>
              <a:ext uri="{FF2B5EF4-FFF2-40B4-BE49-F238E27FC236}">
                <a16:creationId xmlns:a16="http://schemas.microsoft.com/office/drawing/2014/main" id="{F4793ACF-6372-4346-9E08-F9E4D2584763}"/>
              </a:ext>
            </a:extLst>
          </p:cNvPr>
          <p:cNvSpPr>
            <a:spLocks noGrp="1"/>
          </p:cNvSpPr>
          <p:nvPr>
            <p:ph type="body" sz="quarter" idx="57"/>
          </p:nvPr>
        </p:nvSpPr>
        <p:spPr>
          <a:xfrm>
            <a:off x="7654886" y="5231802"/>
            <a:ext cx="2577284" cy="705923"/>
          </a:xfrm>
        </p:spPr>
        <p:txBody>
          <a:bodyPr lIns="36000" tIns="0" rIns="0" bIns="0">
            <a:normAutofit/>
          </a:bodyPr>
          <a:lstStyle>
            <a:lvl1pPr marL="0" indent="0" algn="ctr">
              <a:buClr>
                <a:schemeClr val="tx2"/>
              </a:buClr>
              <a:buSzPct val="125000"/>
              <a:buFont typeface="Wingdings" panose="05000000000000000000" pitchFamily="2" charset="2"/>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Edit Master text styles</a:t>
            </a:r>
          </a:p>
        </p:txBody>
      </p:sp>
      <p:sp>
        <p:nvSpPr>
          <p:cNvPr id="26" name="Picture Placeholder 11">
            <a:extLst>
              <a:ext uri="{FF2B5EF4-FFF2-40B4-BE49-F238E27FC236}">
                <a16:creationId xmlns:a16="http://schemas.microsoft.com/office/drawing/2014/main" id="{F3FD923B-7063-49D8-8286-0F8424648970}"/>
              </a:ext>
            </a:extLst>
          </p:cNvPr>
          <p:cNvSpPr>
            <a:spLocks noGrp="1"/>
          </p:cNvSpPr>
          <p:nvPr>
            <p:ph type="pic" sz="quarter" idx="58"/>
          </p:nvPr>
        </p:nvSpPr>
        <p:spPr>
          <a:xfrm>
            <a:off x="9409913" y="851603"/>
            <a:ext cx="1938528" cy="393192"/>
          </a:xfrm>
          <a:prstGeom prst="roundRect">
            <a:avLst/>
          </a:prstGeom>
        </p:spPr>
        <p:txBody>
          <a:bodyPr anchor="ctr" anchorCtr="0">
            <a:normAutofit/>
          </a:bodyPr>
          <a:lstStyle>
            <a:lvl1pPr marL="0" indent="0" algn="ctr">
              <a:buNone/>
              <a:defRPr sz="1600">
                <a:solidFill>
                  <a:schemeClr val="bg1"/>
                </a:solidFill>
              </a:defRPr>
            </a:lvl1pPr>
          </a:lstStyle>
          <a:p>
            <a:r>
              <a:rPr lang="en-US" noProof="0" smtClean="0"/>
              <a:t>Click icon to add picture</a:t>
            </a:r>
            <a:endParaRPr lang="en-US" noProof="0" dirty="0"/>
          </a:p>
        </p:txBody>
      </p:sp>
    </p:spTree>
    <p:extLst>
      <p:ext uri="{BB962C8B-B14F-4D97-AF65-F5344CB8AC3E}">
        <p14:creationId xmlns:p14="http://schemas.microsoft.com/office/powerpoint/2010/main" val="24707766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and Caption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2DA9D50-F092-4CE4-833F-A116EB21A237}"/>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2990088"/>
            <a:ext cx="12192000" cy="3867912"/>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anchor="b" anchorCtr="0"/>
          <a:lstStyle/>
          <a:p>
            <a:r>
              <a:rPr lang="en-US" noProof="0" smtClean="0"/>
              <a:t>Click to edit Master title style</a:t>
            </a:r>
            <a:endParaRPr lang="en-US" noProof="0"/>
          </a:p>
        </p:txBody>
      </p:sp>
      <p:sp>
        <p:nvSpPr>
          <p:cNvPr id="3" name="Date Placeholder 2">
            <a:extLst>
              <a:ext uri="{FF2B5EF4-FFF2-40B4-BE49-F238E27FC236}">
                <a16:creationId xmlns:a16="http://schemas.microsoft.com/office/drawing/2014/main" id="{847A35AD-A6B0-4735-8919-A2B1FC60B311}"/>
              </a:ext>
            </a:extLst>
          </p:cNvPr>
          <p:cNvSpPr>
            <a:spLocks noGrp="1"/>
          </p:cNvSpPr>
          <p:nvPr>
            <p:ph type="dt" sz="half" idx="10"/>
          </p:nvPr>
        </p:nvSpPr>
        <p:spPr/>
        <p:txBody>
          <a:bodyPr/>
          <a:lstStyle/>
          <a:p>
            <a:fld id="{8490CABB-6376-4351-BA0C-322104FF72A1}" type="datetime1">
              <a:rPr lang="en-US" noProof="0" smtClean="0"/>
              <a:t>2019-11-14</a:t>
            </a:fld>
            <a:endParaRPr lang="en-US" noProof="0" dirty="0"/>
          </a:p>
        </p:txBody>
      </p:sp>
      <p:sp>
        <p:nvSpPr>
          <p:cNvPr id="4" name="Footer Placeholder 3">
            <a:extLst>
              <a:ext uri="{FF2B5EF4-FFF2-40B4-BE49-F238E27FC236}">
                <a16:creationId xmlns:a16="http://schemas.microsoft.com/office/drawing/2014/main" id="{084BB4B8-6523-4A06-BB13-F2DFA9ADC904}"/>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a:lstStyle/>
          <a:p>
            <a:fld id="{4950F5D8-22E1-4015-8661-E5B1FD28C2DE}" type="slidenum">
              <a:rPr lang="en-US" noProof="0" smtClean="0"/>
              <a:t>‹#›</a:t>
            </a:fld>
            <a:endParaRPr lang="en-US" noProof="0" dirty="0"/>
          </a:p>
        </p:txBody>
      </p:sp>
      <p:sp>
        <p:nvSpPr>
          <p:cNvPr id="15" name="Text Placeholder 2">
            <a:extLst>
              <a:ext uri="{FF2B5EF4-FFF2-40B4-BE49-F238E27FC236}">
                <a16:creationId xmlns:a16="http://schemas.microsoft.com/office/drawing/2014/main" id="{FC1C00E5-E205-47D3-ACCC-BA3FDBF71013}"/>
              </a:ext>
            </a:extLst>
          </p:cNvPr>
          <p:cNvSpPr>
            <a:spLocks noGrp="1"/>
          </p:cNvSpPr>
          <p:nvPr>
            <p:ph type="body" idx="41" hasCustomPrompt="1"/>
          </p:nvPr>
        </p:nvSpPr>
        <p:spPr>
          <a:xfrm>
            <a:off x="1053452" y="3340707"/>
            <a:ext cx="3666744" cy="334918"/>
          </a:xfrm>
        </p:spPr>
        <p:txBody>
          <a:bodyPr lIns="0" tIns="0" rIns="0" bIns="0" anchor="b">
            <a:normAutofit/>
          </a:bodyPr>
          <a:lstStyle>
            <a:lvl1pPr marL="0" inden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16" name="Text Placeholder 11">
            <a:extLst>
              <a:ext uri="{FF2B5EF4-FFF2-40B4-BE49-F238E27FC236}">
                <a16:creationId xmlns:a16="http://schemas.microsoft.com/office/drawing/2014/main" id="{CC501F77-56D4-49F2-9772-EE01ACF5274B}"/>
              </a:ext>
            </a:extLst>
          </p:cNvPr>
          <p:cNvSpPr>
            <a:spLocks noGrp="1"/>
          </p:cNvSpPr>
          <p:nvPr>
            <p:ph type="body" sz="quarter" idx="42"/>
          </p:nvPr>
        </p:nvSpPr>
        <p:spPr>
          <a:xfrm>
            <a:off x="836612" y="3773923"/>
            <a:ext cx="5259387" cy="2087752"/>
          </a:xfrm>
        </p:spPr>
        <p:txBody>
          <a:bodyPr lIns="0" tIns="0" rIns="0" bIns="0">
            <a:normAutofit/>
          </a:bodyPr>
          <a:lstStyle>
            <a:lvl1pPr marL="216000" indent="-216000">
              <a:spcBef>
                <a:spcPts val="600"/>
              </a:spcBef>
              <a:buClr>
                <a:schemeClr val="bg1">
                  <a:lumMod val="50000"/>
                </a:schemeClr>
              </a:buClr>
              <a:buSzPct val="125000"/>
              <a:buFont typeface="Arial" panose="020B0604020202020204" pitchFamily="34" charset="0"/>
              <a:buChar char="•"/>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Edit Master text styles</a:t>
            </a:r>
          </a:p>
        </p:txBody>
      </p:sp>
      <p:sp>
        <p:nvSpPr>
          <p:cNvPr id="19" name="Text Placeholder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392449"/>
            <a:ext cx="10515600" cy="935429"/>
          </a:xfrm>
        </p:spPr>
        <p:txBody>
          <a:bodyPr lIns="36000" tIns="0" rIns="0" bIns="0">
            <a:normAutofit/>
          </a:bodyPr>
          <a:lstStyle>
            <a:lvl1pPr marL="0" indent="0">
              <a:buClr>
                <a:schemeClr val="tx2"/>
              </a:buClr>
              <a:buSzPct val="125000"/>
              <a:buFont typeface="Wingdings" panose="05000000000000000000" pitchFamily="2" charset="2"/>
              <a:buNone/>
              <a:defRPr sz="180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Edit Master text styles</a:t>
            </a:r>
          </a:p>
        </p:txBody>
      </p:sp>
      <p:sp>
        <p:nvSpPr>
          <p:cNvPr id="25" name="Text Placeholder 2">
            <a:extLst>
              <a:ext uri="{FF2B5EF4-FFF2-40B4-BE49-F238E27FC236}">
                <a16:creationId xmlns:a16="http://schemas.microsoft.com/office/drawing/2014/main" id="{E3E44B3E-B67E-47BB-9B17-495800CC539C}"/>
              </a:ext>
            </a:extLst>
          </p:cNvPr>
          <p:cNvSpPr>
            <a:spLocks noGrp="1"/>
          </p:cNvSpPr>
          <p:nvPr>
            <p:ph type="body" idx="48" hasCustomPrompt="1"/>
          </p:nvPr>
        </p:nvSpPr>
        <p:spPr>
          <a:xfrm>
            <a:off x="6682936" y="3353508"/>
            <a:ext cx="3666744" cy="334918"/>
          </a:xfrm>
        </p:spPr>
        <p:txBody>
          <a:bodyPr lIns="0" tIns="0" rIns="0" bIns="0" anchor="b">
            <a:normAutofit/>
          </a:bodyPr>
          <a:lstStyle>
            <a:lvl1pPr marL="0" inden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6" name="Text Placeholder 11">
            <a:extLst>
              <a:ext uri="{FF2B5EF4-FFF2-40B4-BE49-F238E27FC236}">
                <a16:creationId xmlns:a16="http://schemas.microsoft.com/office/drawing/2014/main" id="{3E6654E2-1600-436C-996F-AB13D779B069}"/>
              </a:ext>
            </a:extLst>
          </p:cNvPr>
          <p:cNvSpPr>
            <a:spLocks noGrp="1"/>
          </p:cNvSpPr>
          <p:nvPr>
            <p:ph type="body" sz="quarter" idx="49"/>
          </p:nvPr>
        </p:nvSpPr>
        <p:spPr>
          <a:xfrm>
            <a:off x="6466097" y="3786724"/>
            <a:ext cx="5068178" cy="2087752"/>
          </a:xfrm>
        </p:spPr>
        <p:txBody>
          <a:bodyPr lIns="0" tIns="0" rIns="0" bIns="0">
            <a:normAutofit/>
          </a:bodyPr>
          <a:lstStyle>
            <a:lvl1pPr marL="216000" indent="-216000">
              <a:spcBef>
                <a:spcPts val="600"/>
              </a:spcBef>
              <a:buClr>
                <a:schemeClr val="bg1">
                  <a:lumMod val="50000"/>
                </a:schemeClr>
              </a:buClr>
              <a:buSzPct val="125000"/>
              <a:buFont typeface="Arial" panose="020B0604020202020204" pitchFamily="34" charset="0"/>
              <a:buChar char="•"/>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Edit Master text styles</a:t>
            </a:r>
          </a:p>
        </p:txBody>
      </p:sp>
      <p:sp>
        <p:nvSpPr>
          <p:cNvPr id="17" name="Picture Placeholder 11">
            <a:extLst>
              <a:ext uri="{FF2B5EF4-FFF2-40B4-BE49-F238E27FC236}">
                <a16:creationId xmlns:a16="http://schemas.microsoft.com/office/drawing/2014/main" id="{11B1F208-6C15-4A3F-B7B4-388A18DC2B14}"/>
              </a:ext>
            </a:extLst>
          </p:cNvPr>
          <p:cNvSpPr>
            <a:spLocks noGrp="1"/>
          </p:cNvSpPr>
          <p:nvPr>
            <p:ph type="pic" sz="quarter" idx="50"/>
          </p:nvPr>
        </p:nvSpPr>
        <p:spPr>
          <a:xfrm>
            <a:off x="9409913" y="851603"/>
            <a:ext cx="1938528" cy="393192"/>
          </a:xfrm>
          <a:prstGeom prst="roundRect">
            <a:avLst/>
          </a:prstGeom>
        </p:spPr>
        <p:txBody>
          <a:bodyPr anchor="ctr" anchorCtr="0">
            <a:normAutofit/>
          </a:bodyPr>
          <a:lstStyle>
            <a:lvl1pPr marL="0" indent="0" algn="ctr">
              <a:buNone/>
              <a:defRPr sz="1600">
                <a:solidFill>
                  <a:schemeClr val="bg1"/>
                </a:solidFill>
              </a:defRPr>
            </a:lvl1pPr>
          </a:lstStyle>
          <a:p>
            <a:r>
              <a:rPr lang="en-US" noProof="0" smtClean="0"/>
              <a:t>Click icon to add picture</a:t>
            </a:r>
            <a:endParaRPr lang="en-US" noProof="0" dirty="0"/>
          </a:p>
        </p:txBody>
      </p:sp>
    </p:spTree>
    <p:extLst>
      <p:ext uri="{BB962C8B-B14F-4D97-AF65-F5344CB8AC3E}">
        <p14:creationId xmlns:p14="http://schemas.microsoft.com/office/powerpoint/2010/main" val="20025586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etition Content Layout">
    <p:bg>
      <p:bgPr>
        <a:blipFill>
          <a:blip r:embed="rId2"/>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Rectangle 32">
            <a:extLst>
              <a:ext uri="{FF2B5EF4-FFF2-40B4-BE49-F238E27FC236}">
                <a16:creationId xmlns:a16="http://schemas.microsoft.com/office/drawing/2014/main" id="{CCE7ADE7-21F0-4422-AD3C-0A7865E4FAB1}"/>
              </a:ext>
            </a:extLst>
          </p:cNvPr>
          <p:cNvSpPr/>
          <p:nvPr userDrawn="1"/>
        </p:nvSpPr>
        <p:spPr>
          <a:xfrm>
            <a:off x="0" y="-1"/>
            <a:ext cx="12192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Rectangle 31">
            <a:extLst>
              <a:ext uri="{FF2B5EF4-FFF2-40B4-BE49-F238E27FC236}">
                <a16:creationId xmlns:a16="http://schemas.microsoft.com/office/drawing/2014/main" id="{06F00F53-9697-4331-BE9F-B94FA62B0402}"/>
              </a:ext>
            </a:extLst>
          </p:cNvPr>
          <p:cNvSpPr/>
          <p:nvPr userDrawn="1"/>
        </p:nvSpPr>
        <p:spPr>
          <a:xfrm>
            <a:off x="0" y="1528174"/>
            <a:ext cx="12192000" cy="5329825"/>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7430939" cy="552848"/>
          </a:xfrm>
        </p:spPr>
        <p:txBody>
          <a:bodyPr lIns="0" tIns="0" rIns="0" bIns="0" anchor="b" anchorCtr="0"/>
          <a:lstStyle/>
          <a:p>
            <a:r>
              <a:rPr lang="en-US" noProof="0" smtClean="0"/>
              <a:t>Click to edit Master title style</a:t>
            </a:r>
            <a:endParaRPr lang="en-US" noProof="0"/>
          </a:p>
        </p:txBody>
      </p:sp>
      <p:sp>
        <p:nvSpPr>
          <p:cNvPr id="3" name="Date Placeholder 2">
            <a:extLst>
              <a:ext uri="{FF2B5EF4-FFF2-40B4-BE49-F238E27FC236}">
                <a16:creationId xmlns:a16="http://schemas.microsoft.com/office/drawing/2014/main" id="{847A35AD-A6B0-4735-8919-A2B1FC60B311}"/>
              </a:ext>
            </a:extLst>
          </p:cNvPr>
          <p:cNvSpPr>
            <a:spLocks noGrp="1"/>
          </p:cNvSpPr>
          <p:nvPr>
            <p:ph type="dt" sz="half" idx="10"/>
          </p:nvPr>
        </p:nvSpPr>
        <p:spPr/>
        <p:txBody>
          <a:bodyPr/>
          <a:lstStyle/>
          <a:p>
            <a:fld id="{8490CABB-6376-4351-BA0C-322104FF72A1}" type="datetime1">
              <a:rPr lang="en-US" noProof="0" smtClean="0"/>
              <a:t>2019-11-14</a:t>
            </a:fld>
            <a:endParaRPr lang="en-US" noProof="0" dirty="0"/>
          </a:p>
        </p:txBody>
      </p:sp>
      <p:sp>
        <p:nvSpPr>
          <p:cNvPr id="4" name="Footer Placeholder 3">
            <a:extLst>
              <a:ext uri="{FF2B5EF4-FFF2-40B4-BE49-F238E27FC236}">
                <a16:creationId xmlns:a16="http://schemas.microsoft.com/office/drawing/2014/main" id="{084BB4B8-6523-4A06-BB13-F2DFA9ADC904}"/>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a:lstStyle/>
          <a:p>
            <a:fld id="{4950F5D8-22E1-4015-8661-E5B1FD28C2DE}" type="slidenum">
              <a:rPr lang="en-US" noProof="0" smtClean="0"/>
              <a:t>‹#›</a:t>
            </a:fld>
            <a:endParaRPr lang="en-US" noProof="0" dirty="0"/>
          </a:p>
        </p:txBody>
      </p:sp>
      <p:sp>
        <p:nvSpPr>
          <p:cNvPr id="7" name="Picture Placeholder 11">
            <a:extLst>
              <a:ext uri="{FF2B5EF4-FFF2-40B4-BE49-F238E27FC236}">
                <a16:creationId xmlns:a16="http://schemas.microsoft.com/office/drawing/2014/main" id="{E705CC21-80AA-488E-B95D-0E00300A05CF}"/>
              </a:ext>
            </a:extLst>
          </p:cNvPr>
          <p:cNvSpPr>
            <a:spLocks noGrp="1"/>
          </p:cNvSpPr>
          <p:nvPr>
            <p:ph type="pic" sz="quarter" idx="13"/>
          </p:nvPr>
        </p:nvSpPr>
        <p:spPr>
          <a:xfrm>
            <a:off x="8965413" y="1975905"/>
            <a:ext cx="2386584" cy="484632"/>
          </a:xfrm>
          <a:prstGeom prst="roundRect">
            <a:avLst/>
          </a:prstGeom>
          <a:noFill/>
          <a:ln>
            <a:noFill/>
          </a:ln>
        </p:spPr>
        <p:txBody>
          <a:bodyPr anchor="ctr" anchorCtr="0">
            <a:normAutofit/>
          </a:bodyPr>
          <a:lstStyle>
            <a:lvl1pPr marL="0" indent="0" algn="ctr">
              <a:buNone/>
              <a:defRPr sz="1600">
                <a:solidFill>
                  <a:schemeClr val="bg1"/>
                </a:solidFill>
              </a:defRPr>
            </a:lvl1pPr>
          </a:lstStyle>
          <a:p>
            <a:r>
              <a:rPr lang="en-US" noProof="0" smtClean="0"/>
              <a:t>Click icon to add picture</a:t>
            </a:r>
            <a:endParaRPr lang="en-US" noProof="0" dirty="0"/>
          </a:p>
        </p:txBody>
      </p:sp>
      <p:sp>
        <p:nvSpPr>
          <p:cNvPr id="14" name="Picture Placeholder 11" descr="Competitors logos quadrant">
            <a:extLst>
              <a:ext uri="{FF2B5EF4-FFF2-40B4-BE49-F238E27FC236}">
                <a16:creationId xmlns:a16="http://schemas.microsoft.com/office/drawing/2014/main" id="{B02B30B1-85C9-4BFB-89EF-F61F699F9CB9}"/>
              </a:ext>
            </a:extLst>
          </p:cNvPr>
          <p:cNvSpPr>
            <a:spLocks noGrp="1"/>
          </p:cNvSpPr>
          <p:nvPr>
            <p:ph type="pic" sz="quarter" idx="39" hasCustomPrompt="1"/>
          </p:nvPr>
        </p:nvSpPr>
        <p:spPr>
          <a:xfrm>
            <a:off x="3479892" y="2503607"/>
            <a:ext cx="1772153" cy="777240"/>
          </a:xfrm>
          <a:prstGeom prst="roundRect">
            <a:avLst/>
          </a:prstGeom>
          <a:solidFill>
            <a:schemeClr val="accent3">
              <a:alpha val="50000"/>
            </a:schemeClr>
          </a:solidFill>
          <a:ln>
            <a:solidFill>
              <a:schemeClr val="tx2"/>
            </a:solidFill>
          </a:ln>
        </p:spPr>
        <p:txBody>
          <a:bodyPr anchor="ctr" anchorCtr="0">
            <a:noAutofit/>
          </a:bodyPr>
          <a:lstStyle>
            <a:lvl1pPr marL="0" indent="0" algn="ctr">
              <a:buNone/>
              <a:defRPr sz="1400" i="1">
                <a:solidFill>
                  <a:schemeClr val="bg1"/>
                </a:solidFill>
              </a:defRPr>
            </a:lvl1pPr>
          </a:lstStyle>
          <a:p>
            <a:r>
              <a:rPr lang="en-US" noProof="0" dirty="0"/>
              <a:t>Competitor 2</a:t>
            </a:r>
          </a:p>
          <a:p>
            <a:r>
              <a:rPr lang="en-US" noProof="0" dirty="0"/>
              <a:t>Logo</a:t>
            </a:r>
          </a:p>
        </p:txBody>
      </p:sp>
      <p:sp>
        <p:nvSpPr>
          <p:cNvPr id="17" name="Picture Placeholder 11" descr="Competitors logos quadrant">
            <a:extLst>
              <a:ext uri="{FF2B5EF4-FFF2-40B4-BE49-F238E27FC236}">
                <a16:creationId xmlns:a16="http://schemas.microsoft.com/office/drawing/2014/main" id="{BB248D0D-569D-4CE5-B4A5-1CB766D4BC25}"/>
              </a:ext>
            </a:extLst>
          </p:cNvPr>
          <p:cNvSpPr>
            <a:spLocks noGrp="1"/>
          </p:cNvSpPr>
          <p:nvPr>
            <p:ph type="pic" sz="quarter" idx="40" hasCustomPrompt="1"/>
          </p:nvPr>
        </p:nvSpPr>
        <p:spPr>
          <a:xfrm>
            <a:off x="1341365" y="2069258"/>
            <a:ext cx="1655064" cy="777240"/>
          </a:xfrm>
          <a:prstGeom prst="roundRect">
            <a:avLst/>
          </a:prstGeom>
          <a:solidFill>
            <a:schemeClr val="accent3">
              <a:alpha val="50000"/>
            </a:schemeClr>
          </a:solidFill>
          <a:ln>
            <a:solidFill>
              <a:schemeClr val="tx2"/>
            </a:solidFill>
          </a:ln>
        </p:spPr>
        <p:txBody>
          <a:bodyPr anchor="ctr" anchorCtr="0">
            <a:noAutofit/>
          </a:bodyPr>
          <a:lstStyle>
            <a:lvl1pPr marL="0" indent="0" algn="ctr">
              <a:buNone/>
              <a:defRPr sz="1400" i="1">
                <a:solidFill>
                  <a:schemeClr val="bg1"/>
                </a:solidFill>
              </a:defRPr>
            </a:lvl1pPr>
          </a:lstStyle>
          <a:p>
            <a:r>
              <a:rPr lang="en-US" noProof="0" dirty="0"/>
              <a:t>Competitor 1</a:t>
            </a:r>
          </a:p>
          <a:p>
            <a:r>
              <a:rPr lang="en-US" noProof="0" dirty="0"/>
              <a:t>Logo</a:t>
            </a:r>
          </a:p>
        </p:txBody>
      </p:sp>
      <p:sp>
        <p:nvSpPr>
          <p:cNvPr id="18" name="Picture Placeholder 11" descr="Competitors logos quadrant">
            <a:extLst>
              <a:ext uri="{FF2B5EF4-FFF2-40B4-BE49-F238E27FC236}">
                <a16:creationId xmlns:a16="http://schemas.microsoft.com/office/drawing/2014/main" id="{63441834-C0B7-467E-BB8A-077BFB4CC64D}"/>
              </a:ext>
            </a:extLst>
          </p:cNvPr>
          <p:cNvSpPr>
            <a:spLocks noGrp="1"/>
          </p:cNvSpPr>
          <p:nvPr>
            <p:ph type="pic" sz="quarter" idx="41" hasCustomPrompt="1"/>
          </p:nvPr>
        </p:nvSpPr>
        <p:spPr>
          <a:xfrm>
            <a:off x="2209800" y="4684388"/>
            <a:ext cx="1772153" cy="777240"/>
          </a:xfrm>
          <a:prstGeom prst="roundRect">
            <a:avLst/>
          </a:prstGeom>
          <a:solidFill>
            <a:schemeClr val="accent3">
              <a:alpha val="50000"/>
            </a:schemeClr>
          </a:solidFill>
          <a:ln>
            <a:solidFill>
              <a:schemeClr val="tx2"/>
            </a:solidFill>
          </a:ln>
        </p:spPr>
        <p:txBody>
          <a:bodyPr anchor="ctr" anchorCtr="0">
            <a:noAutofit/>
          </a:bodyPr>
          <a:lstStyle>
            <a:lvl1pPr marL="0" indent="0" algn="ctr">
              <a:buNone/>
              <a:defRPr sz="1400" i="1">
                <a:solidFill>
                  <a:schemeClr val="bg1"/>
                </a:solidFill>
              </a:defRPr>
            </a:lvl1pPr>
          </a:lstStyle>
          <a:p>
            <a:r>
              <a:rPr lang="en-US" noProof="0" dirty="0"/>
              <a:t>Competitor 3</a:t>
            </a:r>
          </a:p>
          <a:p>
            <a:r>
              <a:rPr lang="en-US" noProof="0" dirty="0"/>
              <a:t>Logo</a:t>
            </a:r>
          </a:p>
        </p:txBody>
      </p:sp>
      <p:sp>
        <p:nvSpPr>
          <p:cNvPr id="20" name="Picture Placeholder 11" descr="Competitors logos quadrant">
            <a:extLst>
              <a:ext uri="{FF2B5EF4-FFF2-40B4-BE49-F238E27FC236}">
                <a16:creationId xmlns:a16="http://schemas.microsoft.com/office/drawing/2014/main" id="{4845EF5C-F9AE-4C81-B40A-0EF51B853911}"/>
              </a:ext>
            </a:extLst>
          </p:cNvPr>
          <p:cNvSpPr>
            <a:spLocks noGrp="1"/>
          </p:cNvSpPr>
          <p:nvPr>
            <p:ph type="pic" sz="quarter" idx="42" hasCustomPrompt="1"/>
          </p:nvPr>
        </p:nvSpPr>
        <p:spPr>
          <a:xfrm>
            <a:off x="6654710" y="2594867"/>
            <a:ext cx="1772153" cy="777240"/>
          </a:xfrm>
          <a:prstGeom prst="roundRect">
            <a:avLst/>
          </a:prstGeom>
          <a:solidFill>
            <a:schemeClr val="accent3">
              <a:alpha val="50000"/>
            </a:schemeClr>
          </a:solidFill>
          <a:ln>
            <a:solidFill>
              <a:schemeClr val="tx2"/>
            </a:solidFill>
          </a:ln>
        </p:spPr>
        <p:txBody>
          <a:bodyPr anchor="ctr" anchorCtr="0">
            <a:noAutofit/>
          </a:bodyPr>
          <a:lstStyle>
            <a:lvl1pPr marL="0" indent="0" algn="ctr">
              <a:buNone/>
              <a:defRPr sz="1400" i="1">
                <a:solidFill>
                  <a:schemeClr val="bg1"/>
                </a:solidFill>
              </a:defRPr>
            </a:lvl1pPr>
          </a:lstStyle>
          <a:p>
            <a:r>
              <a:rPr lang="en-US" noProof="0" dirty="0"/>
              <a:t>Competitor 4</a:t>
            </a:r>
          </a:p>
          <a:p>
            <a:r>
              <a:rPr lang="en-US" noProof="0" dirty="0"/>
              <a:t>Logo</a:t>
            </a:r>
          </a:p>
        </p:txBody>
      </p:sp>
      <p:sp>
        <p:nvSpPr>
          <p:cNvPr id="21" name="Picture Placeholder 11" descr="Competitors logos quadrant">
            <a:extLst>
              <a:ext uri="{FF2B5EF4-FFF2-40B4-BE49-F238E27FC236}">
                <a16:creationId xmlns:a16="http://schemas.microsoft.com/office/drawing/2014/main" id="{75396269-14C7-4297-BE40-EB61A04CF4C8}"/>
              </a:ext>
            </a:extLst>
          </p:cNvPr>
          <p:cNvSpPr>
            <a:spLocks noGrp="1"/>
          </p:cNvSpPr>
          <p:nvPr>
            <p:ph type="pic" sz="quarter" idx="43" hasCustomPrompt="1"/>
          </p:nvPr>
        </p:nvSpPr>
        <p:spPr>
          <a:xfrm>
            <a:off x="6455537" y="4853700"/>
            <a:ext cx="1772153" cy="777240"/>
          </a:xfrm>
          <a:prstGeom prst="roundRect">
            <a:avLst/>
          </a:prstGeom>
          <a:solidFill>
            <a:schemeClr val="accent3">
              <a:alpha val="50000"/>
            </a:schemeClr>
          </a:solidFill>
          <a:ln>
            <a:solidFill>
              <a:schemeClr val="tx2"/>
            </a:solidFill>
          </a:ln>
        </p:spPr>
        <p:txBody>
          <a:bodyPr anchor="ctr" anchorCtr="0">
            <a:noAutofit/>
          </a:bodyPr>
          <a:lstStyle>
            <a:lvl1pPr marL="0" indent="0" algn="ctr">
              <a:buNone/>
              <a:defRPr sz="1400" i="1">
                <a:solidFill>
                  <a:schemeClr val="bg1"/>
                </a:solidFill>
              </a:defRPr>
            </a:lvl1pPr>
          </a:lstStyle>
          <a:p>
            <a:r>
              <a:rPr lang="en-US" noProof="0" dirty="0"/>
              <a:t>Competitor 5</a:t>
            </a:r>
          </a:p>
          <a:p>
            <a:r>
              <a:rPr lang="en-US" noProof="0" dirty="0"/>
              <a:t>Logo</a:t>
            </a:r>
          </a:p>
        </p:txBody>
      </p:sp>
      <p:sp>
        <p:nvSpPr>
          <p:cNvPr id="22" name="Picture Placeholder 11" descr="Competitors logos quadrant">
            <a:extLst>
              <a:ext uri="{FF2B5EF4-FFF2-40B4-BE49-F238E27FC236}">
                <a16:creationId xmlns:a16="http://schemas.microsoft.com/office/drawing/2014/main" id="{A9EC32D0-3CC5-4D03-90E1-35DD544F353D}"/>
              </a:ext>
            </a:extLst>
          </p:cNvPr>
          <p:cNvSpPr>
            <a:spLocks noGrp="1"/>
          </p:cNvSpPr>
          <p:nvPr>
            <p:ph type="pic" sz="quarter" idx="44" hasCustomPrompt="1"/>
          </p:nvPr>
        </p:nvSpPr>
        <p:spPr>
          <a:xfrm>
            <a:off x="8965413" y="4121940"/>
            <a:ext cx="1772153" cy="777240"/>
          </a:xfrm>
          <a:prstGeom prst="roundRect">
            <a:avLst/>
          </a:prstGeom>
          <a:solidFill>
            <a:schemeClr val="accent3">
              <a:alpha val="50000"/>
            </a:schemeClr>
          </a:solidFill>
          <a:ln>
            <a:solidFill>
              <a:schemeClr val="tx2"/>
            </a:solidFill>
          </a:ln>
        </p:spPr>
        <p:txBody>
          <a:bodyPr anchor="ctr" anchorCtr="0">
            <a:noAutofit/>
          </a:bodyPr>
          <a:lstStyle>
            <a:lvl1pPr marL="0" indent="0" algn="ctr">
              <a:buNone/>
              <a:defRPr sz="1400" i="1">
                <a:solidFill>
                  <a:schemeClr val="bg1"/>
                </a:solidFill>
              </a:defRPr>
            </a:lvl1pPr>
          </a:lstStyle>
          <a:p>
            <a:r>
              <a:rPr lang="en-US" noProof="0" dirty="0"/>
              <a:t>Competitor 6</a:t>
            </a:r>
          </a:p>
          <a:p>
            <a:r>
              <a:rPr lang="en-US" noProof="0" dirty="0"/>
              <a:t>Logo</a:t>
            </a:r>
          </a:p>
        </p:txBody>
      </p:sp>
      <p:sp>
        <p:nvSpPr>
          <p:cNvPr id="23" name="Text Placeholder 7">
            <a:extLst>
              <a:ext uri="{FF2B5EF4-FFF2-40B4-BE49-F238E27FC236}">
                <a16:creationId xmlns:a16="http://schemas.microsoft.com/office/drawing/2014/main" id="{C9793465-C4F7-40FC-AEF8-5F868E36ECA3}"/>
              </a:ext>
            </a:extLst>
          </p:cNvPr>
          <p:cNvSpPr>
            <a:spLocks noGrp="1"/>
          </p:cNvSpPr>
          <p:nvPr>
            <p:ph type="body" sz="quarter" idx="46" hasCustomPrompt="1"/>
          </p:nvPr>
        </p:nvSpPr>
        <p:spPr>
          <a:xfrm>
            <a:off x="788628" y="3574970"/>
            <a:ext cx="2741612" cy="248888"/>
          </a:xfrm>
        </p:spPr>
        <p:txBody>
          <a:bodyPr>
            <a:noAutofit/>
          </a:bodyPr>
          <a:lstStyle>
            <a:lvl1pPr marL="0" indent="0">
              <a:buNone/>
              <a:defRPr sz="1400" b="0">
                <a:solidFill>
                  <a:schemeClr val="tx2"/>
                </a:solidFill>
              </a:defRPr>
            </a:lvl1pPr>
            <a:lvl2pPr marL="457200" indent="0">
              <a:buNone/>
              <a:defRPr sz="1200" b="1"/>
            </a:lvl2pPr>
            <a:lvl3pPr>
              <a:defRPr sz="1200" b="1"/>
            </a:lvl3pPr>
            <a:lvl4pPr>
              <a:defRPr sz="1200" b="1"/>
            </a:lvl4pPr>
            <a:lvl5pPr>
              <a:defRPr sz="1200" b="1"/>
            </a:lvl5pPr>
          </a:lstStyle>
          <a:p>
            <a:pPr lvl="0"/>
            <a:r>
              <a:rPr lang="en-US" noProof="0"/>
              <a:t>More expensive</a:t>
            </a:r>
          </a:p>
        </p:txBody>
      </p:sp>
      <p:sp>
        <p:nvSpPr>
          <p:cNvPr id="24" name="Text Placeholder 7">
            <a:extLst>
              <a:ext uri="{FF2B5EF4-FFF2-40B4-BE49-F238E27FC236}">
                <a16:creationId xmlns:a16="http://schemas.microsoft.com/office/drawing/2014/main" id="{9E34E738-15BA-4311-BA02-5FDA3723F49F}"/>
              </a:ext>
            </a:extLst>
          </p:cNvPr>
          <p:cNvSpPr>
            <a:spLocks noGrp="1"/>
          </p:cNvSpPr>
          <p:nvPr>
            <p:ph type="body" sz="quarter" idx="47" hasCustomPrompt="1"/>
          </p:nvPr>
        </p:nvSpPr>
        <p:spPr>
          <a:xfrm>
            <a:off x="8730592" y="3574970"/>
            <a:ext cx="2741612" cy="248888"/>
          </a:xfrm>
        </p:spPr>
        <p:txBody>
          <a:bodyPr>
            <a:noAutofit/>
          </a:bodyPr>
          <a:lstStyle>
            <a:lvl1pPr marL="0" indent="0" algn="r">
              <a:buNone/>
              <a:defRPr sz="1400" b="0">
                <a:solidFill>
                  <a:schemeClr val="tx2"/>
                </a:solidFill>
              </a:defRPr>
            </a:lvl1pPr>
            <a:lvl2pPr marL="457200" indent="0">
              <a:buNone/>
              <a:defRPr sz="1200" b="1"/>
            </a:lvl2pPr>
            <a:lvl3pPr>
              <a:defRPr sz="1200" b="1"/>
            </a:lvl3pPr>
            <a:lvl4pPr>
              <a:defRPr sz="1200" b="1"/>
            </a:lvl4pPr>
            <a:lvl5pPr>
              <a:defRPr sz="1200" b="1"/>
            </a:lvl5pPr>
          </a:lstStyle>
          <a:p>
            <a:pPr lvl="0"/>
            <a:r>
              <a:rPr lang="en-US" noProof="0"/>
              <a:t>Less expensive</a:t>
            </a:r>
          </a:p>
        </p:txBody>
      </p:sp>
      <p:sp>
        <p:nvSpPr>
          <p:cNvPr id="27" name="Text Placeholder 7">
            <a:extLst>
              <a:ext uri="{FF2B5EF4-FFF2-40B4-BE49-F238E27FC236}">
                <a16:creationId xmlns:a16="http://schemas.microsoft.com/office/drawing/2014/main" id="{43026573-79FA-414F-85CC-BB2AFC84C272}"/>
              </a:ext>
            </a:extLst>
          </p:cNvPr>
          <p:cNvSpPr>
            <a:spLocks noGrp="1"/>
          </p:cNvSpPr>
          <p:nvPr>
            <p:ph type="body" sz="quarter" idx="48" hasCustomPrompt="1"/>
          </p:nvPr>
        </p:nvSpPr>
        <p:spPr>
          <a:xfrm>
            <a:off x="4641450" y="6142762"/>
            <a:ext cx="2741612" cy="248888"/>
          </a:xfrm>
        </p:spPr>
        <p:txBody>
          <a:bodyPr>
            <a:noAutofit/>
          </a:bodyPr>
          <a:lstStyle>
            <a:lvl1pPr marL="0" indent="0" algn="ctr">
              <a:buNone/>
              <a:defRPr sz="1400" b="0">
                <a:solidFill>
                  <a:schemeClr val="tx2"/>
                </a:solidFill>
              </a:defRPr>
            </a:lvl1pPr>
            <a:lvl2pPr marL="457200" indent="0">
              <a:buNone/>
              <a:defRPr sz="1200" b="1"/>
            </a:lvl2pPr>
            <a:lvl3pPr>
              <a:defRPr sz="1200" b="1"/>
            </a:lvl3pPr>
            <a:lvl4pPr>
              <a:defRPr sz="1200" b="1"/>
            </a:lvl4pPr>
            <a:lvl5pPr>
              <a:defRPr sz="1200" b="1"/>
            </a:lvl5pPr>
          </a:lstStyle>
          <a:p>
            <a:pPr lvl="0"/>
            <a:r>
              <a:rPr lang="en-US" noProof="0"/>
              <a:t>Less convenient</a:t>
            </a:r>
          </a:p>
        </p:txBody>
      </p:sp>
      <p:sp>
        <p:nvSpPr>
          <p:cNvPr id="28" name="Text Placeholder 7">
            <a:extLst>
              <a:ext uri="{FF2B5EF4-FFF2-40B4-BE49-F238E27FC236}">
                <a16:creationId xmlns:a16="http://schemas.microsoft.com/office/drawing/2014/main" id="{354AC58C-2EFE-42E3-B1C3-3A3F7161FC04}"/>
              </a:ext>
            </a:extLst>
          </p:cNvPr>
          <p:cNvSpPr>
            <a:spLocks noGrp="1"/>
          </p:cNvSpPr>
          <p:nvPr>
            <p:ph type="body" sz="quarter" idx="49" hasCustomPrompt="1"/>
          </p:nvPr>
        </p:nvSpPr>
        <p:spPr>
          <a:xfrm>
            <a:off x="4641450" y="1764281"/>
            <a:ext cx="2741612" cy="248888"/>
          </a:xfrm>
        </p:spPr>
        <p:txBody>
          <a:bodyPr>
            <a:noAutofit/>
          </a:bodyPr>
          <a:lstStyle>
            <a:lvl1pPr marL="0" indent="0" algn="ctr">
              <a:buNone/>
              <a:defRPr sz="1400" b="0">
                <a:solidFill>
                  <a:schemeClr val="tx2"/>
                </a:solidFill>
              </a:defRPr>
            </a:lvl1pPr>
            <a:lvl2pPr marL="457200" indent="0">
              <a:buNone/>
              <a:defRPr sz="1200" b="1"/>
            </a:lvl2pPr>
            <a:lvl3pPr>
              <a:defRPr sz="1200" b="1"/>
            </a:lvl3pPr>
            <a:lvl4pPr>
              <a:defRPr sz="1200" b="1"/>
            </a:lvl4pPr>
            <a:lvl5pPr>
              <a:defRPr sz="1200" b="1"/>
            </a:lvl5pPr>
          </a:lstStyle>
          <a:p>
            <a:pPr lvl="0"/>
            <a:r>
              <a:rPr lang="en-US" noProof="0"/>
              <a:t>More convenient</a:t>
            </a:r>
          </a:p>
        </p:txBody>
      </p:sp>
      <p:cxnSp>
        <p:nvCxnSpPr>
          <p:cNvPr id="9" name="Straight Arrow Connector 8">
            <a:extLst>
              <a:ext uri="{FF2B5EF4-FFF2-40B4-BE49-F238E27FC236}">
                <a16:creationId xmlns:a16="http://schemas.microsoft.com/office/drawing/2014/main" id="{E3842B13-E900-4B2B-AB93-A64B64227466}"/>
              </a:ext>
            </a:extLst>
          </p:cNvPr>
          <p:cNvCxnSpPr/>
          <p:nvPr userDrawn="1"/>
        </p:nvCxnSpPr>
        <p:spPr>
          <a:xfrm>
            <a:off x="872933" y="3548268"/>
            <a:ext cx="10470378" cy="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F45D1A3-05DF-4B1E-9C02-6D8A69BE2011}"/>
              </a:ext>
            </a:extLst>
          </p:cNvPr>
          <p:cNvCxnSpPr>
            <a:cxnSpLocks/>
          </p:cNvCxnSpPr>
          <p:nvPr userDrawn="1"/>
        </p:nvCxnSpPr>
        <p:spPr>
          <a:xfrm rot="16200000">
            <a:off x="4098036" y="4142692"/>
            <a:ext cx="3995928" cy="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1" name="Picture Placeholder 11">
            <a:extLst>
              <a:ext uri="{FF2B5EF4-FFF2-40B4-BE49-F238E27FC236}">
                <a16:creationId xmlns:a16="http://schemas.microsoft.com/office/drawing/2014/main" id="{CC01BAE8-6C4C-4DBC-AFB4-6B3BCF8D0714}"/>
              </a:ext>
            </a:extLst>
          </p:cNvPr>
          <p:cNvSpPr>
            <a:spLocks noGrp="1"/>
          </p:cNvSpPr>
          <p:nvPr>
            <p:ph type="pic" sz="quarter" idx="50"/>
          </p:nvPr>
        </p:nvSpPr>
        <p:spPr>
          <a:xfrm>
            <a:off x="9409913" y="851603"/>
            <a:ext cx="1938528" cy="393192"/>
          </a:xfrm>
          <a:prstGeom prst="roundRect">
            <a:avLst/>
          </a:prstGeom>
        </p:spPr>
        <p:txBody>
          <a:bodyPr anchor="ctr" anchorCtr="0">
            <a:normAutofit/>
          </a:bodyPr>
          <a:lstStyle>
            <a:lvl1pPr marL="0" indent="0" algn="ctr">
              <a:buNone/>
              <a:defRPr sz="1600">
                <a:solidFill>
                  <a:schemeClr val="bg1"/>
                </a:solidFill>
              </a:defRPr>
            </a:lvl1pPr>
          </a:lstStyle>
          <a:p>
            <a:r>
              <a:rPr lang="en-US" noProof="0" smtClean="0"/>
              <a:t>Click icon to add picture</a:t>
            </a:r>
            <a:endParaRPr lang="en-US" noProof="0" dirty="0"/>
          </a:p>
        </p:txBody>
      </p:sp>
    </p:spTree>
    <p:extLst>
      <p:ext uri="{BB962C8B-B14F-4D97-AF65-F5344CB8AC3E}">
        <p14:creationId xmlns:p14="http://schemas.microsoft.com/office/powerpoint/2010/main" val="1882882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and Caption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Rectangle 28">
            <a:extLst>
              <a:ext uri="{FF2B5EF4-FFF2-40B4-BE49-F238E27FC236}">
                <a16:creationId xmlns:a16="http://schemas.microsoft.com/office/drawing/2014/main" id="{AF48E4FA-B29A-4342-834B-094336E65A24}"/>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3044952"/>
            <a:ext cx="12192000" cy="3813048"/>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4B0B20C-63A0-49A1-A09F-99F86387E48E}"/>
              </a:ext>
            </a:extLst>
          </p:cNvPr>
          <p:cNvSpPr>
            <a:spLocks noGrp="1"/>
          </p:cNvSpPr>
          <p:nvPr>
            <p:ph type="title"/>
          </p:nvPr>
        </p:nvSpPr>
        <p:spPr>
          <a:xfrm>
            <a:off x="838199" y="949850"/>
            <a:ext cx="6862011" cy="552848"/>
          </a:xfrm>
        </p:spPr>
        <p:txBody>
          <a:bodyPr lIns="0" tIns="0" rIns="0" bIns="0" anchor="b" anchorCtr="0"/>
          <a:lstStyle/>
          <a:p>
            <a:r>
              <a:rPr lang="en-US" noProof="0" smtClean="0"/>
              <a:t>Click to edit Master title style</a:t>
            </a:r>
            <a:endParaRPr lang="en-US" noProof="0"/>
          </a:p>
        </p:txBody>
      </p:sp>
      <p:sp>
        <p:nvSpPr>
          <p:cNvPr id="3" name="Date Placeholder 2">
            <a:extLst>
              <a:ext uri="{FF2B5EF4-FFF2-40B4-BE49-F238E27FC236}">
                <a16:creationId xmlns:a16="http://schemas.microsoft.com/office/drawing/2014/main" id="{847A35AD-A6B0-4735-8919-A2B1FC60B311}"/>
              </a:ext>
            </a:extLst>
          </p:cNvPr>
          <p:cNvSpPr>
            <a:spLocks noGrp="1"/>
          </p:cNvSpPr>
          <p:nvPr>
            <p:ph type="dt" sz="half" idx="10"/>
          </p:nvPr>
        </p:nvSpPr>
        <p:spPr/>
        <p:txBody>
          <a:bodyPr/>
          <a:lstStyle/>
          <a:p>
            <a:fld id="{8490CABB-6376-4351-BA0C-322104FF72A1}" type="datetime1">
              <a:rPr lang="en-US" noProof="0" smtClean="0"/>
              <a:t>2019-11-14</a:t>
            </a:fld>
            <a:endParaRPr lang="en-US" noProof="0" dirty="0"/>
          </a:p>
        </p:txBody>
      </p:sp>
      <p:sp>
        <p:nvSpPr>
          <p:cNvPr id="4" name="Footer Placeholder 3">
            <a:extLst>
              <a:ext uri="{FF2B5EF4-FFF2-40B4-BE49-F238E27FC236}">
                <a16:creationId xmlns:a16="http://schemas.microsoft.com/office/drawing/2014/main" id="{084BB4B8-6523-4A06-BB13-F2DFA9ADC904}"/>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a:lstStyle/>
          <a:p>
            <a:fld id="{4950F5D8-22E1-4015-8661-E5B1FD28C2DE}" type="slidenum">
              <a:rPr lang="en-US" noProof="0" smtClean="0"/>
              <a:t>‹#›</a:t>
            </a:fld>
            <a:endParaRPr lang="en-US" noProof="0" dirty="0"/>
          </a:p>
        </p:txBody>
      </p:sp>
      <p:sp>
        <p:nvSpPr>
          <p:cNvPr id="15" name="Text Placeholder 2">
            <a:extLst>
              <a:ext uri="{FF2B5EF4-FFF2-40B4-BE49-F238E27FC236}">
                <a16:creationId xmlns:a16="http://schemas.microsoft.com/office/drawing/2014/main" id="{FC1C00E5-E205-47D3-ACCC-BA3FDBF71013}"/>
              </a:ext>
            </a:extLst>
          </p:cNvPr>
          <p:cNvSpPr>
            <a:spLocks noGrp="1"/>
          </p:cNvSpPr>
          <p:nvPr>
            <p:ph type="body" idx="41" hasCustomPrompt="1"/>
          </p:nvPr>
        </p:nvSpPr>
        <p:spPr>
          <a:xfrm>
            <a:off x="1053452" y="2435210"/>
            <a:ext cx="2769902" cy="334918"/>
          </a:xfrm>
        </p:spPr>
        <p:txBody>
          <a:bodyPr lIns="0" tIns="0" rIns="0" bIns="0" anchor="b">
            <a:normAutofit/>
          </a:bodyPr>
          <a:lstStyle>
            <a:lvl1pPr marL="0" indent="0">
              <a:buNone/>
              <a:defRPr sz="22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16" name="Text Placeholder 11">
            <a:extLst>
              <a:ext uri="{FF2B5EF4-FFF2-40B4-BE49-F238E27FC236}">
                <a16:creationId xmlns:a16="http://schemas.microsoft.com/office/drawing/2014/main" id="{CC501F77-56D4-49F2-9772-EE01ACF5274B}"/>
              </a:ext>
            </a:extLst>
          </p:cNvPr>
          <p:cNvSpPr>
            <a:spLocks noGrp="1"/>
          </p:cNvSpPr>
          <p:nvPr>
            <p:ph type="body" sz="quarter" idx="42"/>
          </p:nvPr>
        </p:nvSpPr>
        <p:spPr>
          <a:xfrm>
            <a:off x="1053452" y="2784018"/>
            <a:ext cx="2769902" cy="214088"/>
          </a:xfrm>
        </p:spPr>
        <p:txBody>
          <a:bodyPr lIns="0" tIns="0" rIns="0" bIns="0">
            <a:normAutofit/>
          </a:bodyPr>
          <a:lstStyle>
            <a:lvl1pPr marL="0" indent="0">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Edit Master text styles</a:t>
            </a:r>
          </a:p>
        </p:txBody>
      </p:sp>
      <p:sp>
        <p:nvSpPr>
          <p:cNvPr id="19" name="Text Placeholder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536828"/>
            <a:ext cx="10515600" cy="750626"/>
          </a:xfrm>
        </p:spPr>
        <p:txBody>
          <a:bodyPr lIns="36000" tIns="0" rIns="0" bIns="0">
            <a:normAutofit/>
          </a:bodyPr>
          <a:lstStyle>
            <a:lvl1pPr marL="0" indent="0">
              <a:buClr>
                <a:schemeClr val="tx2"/>
              </a:buClr>
              <a:buSzPct val="125000"/>
              <a:buFont typeface="Wingdings" panose="05000000000000000000" pitchFamily="2" charset="2"/>
              <a:buNone/>
              <a:defRPr sz="180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Edit Master text styles</a:t>
            </a:r>
          </a:p>
        </p:txBody>
      </p:sp>
      <p:sp>
        <p:nvSpPr>
          <p:cNvPr id="8" name="Rectangle: Rounded Corners 7">
            <a:extLst>
              <a:ext uri="{FF2B5EF4-FFF2-40B4-BE49-F238E27FC236}">
                <a16:creationId xmlns:a16="http://schemas.microsoft.com/office/drawing/2014/main" id="{B8BEE5DC-84EC-43EB-9CD1-9837D8A4F67C}"/>
              </a:ext>
            </a:extLst>
          </p:cNvPr>
          <p:cNvSpPr/>
          <p:nvPr userDrawn="1"/>
        </p:nvSpPr>
        <p:spPr>
          <a:xfrm>
            <a:off x="834925" y="2312229"/>
            <a:ext cx="3139490" cy="3529584"/>
          </a:xfrm>
          <a:custGeom>
            <a:avLst/>
            <a:gdLst>
              <a:gd name="connsiteX0" fmla="*/ 0 w 3136392"/>
              <a:gd name="connsiteY0" fmla="*/ 522742 h 3529584"/>
              <a:gd name="connsiteX1" fmla="*/ 522742 w 3136392"/>
              <a:gd name="connsiteY1" fmla="*/ 0 h 3529584"/>
              <a:gd name="connsiteX2" fmla="*/ 2613650 w 3136392"/>
              <a:gd name="connsiteY2" fmla="*/ 0 h 3529584"/>
              <a:gd name="connsiteX3" fmla="*/ 3136392 w 3136392"/>
              <a:gd name="connsiteY3" fmla="*/ 522742 h 3529584"/>
              <a:gd name="connsiteX4" fmla="*/ 3136392 w 3136392"/>
              <a:gd name="connsiteY4" fmla="*/ 3006842 h 3529584"/>
              <a:gd name="connsiteX5" fmla="*/ 2613650 w 3136392"/>
              <a:gd name="connsiteY5" fmla="*/ 3529584 h 3529584"/>
              <a:gd name="connsiteX6" fmla="*/ 522742 w 3136392"/>
              <a:gd name="connsiteY6" fmla="*/ 3529584 h 3529584"/>
              <a:gd name="connsiteX7" fmla="*/ 0 w 3136392"/>
              <a:gd name="connsiteY7" fmla="*/ 3006842 h 3529584"/>
              <a:gd name="connsiteX8" fmla="*/ 0 w 3136392"/>
              <a:gd name="connsiteY8" fmla="*/ 522742 h 3529584"/>
              <a:gd name="connsiteX0" fmla="*/ 0 w 3136404"/>
              <a:gd name="connsiteY0" fmla="*/ 522742 h 3529584"/>
              <a:gd name="connsiteX1" fmla="*/ 522742 w 3136404"/>
              <a:gd name="connsiteY1" fmla="*/ 0 h 3529584"/>
              <a:gd name="connsiteX2" fmla="*/ 2854281 w 3136404"/>
              <a:gd name="connsiteY2" fmla="*/ 0 h 3529584"/>
              <a:gd name="connsiteX3" fmla="*/ 3136392 w 3136404"/>
              <a:gd name="connsiteY3" fmla="*/ 522742 h 3529584"/>
              <a:gd name="connsiteX4" fmla="*/ 3136392 w 3136404"/>
              <a:gd name="connsiteY4" fmla="*/ 3006842 h 3529584"/>
              <a:gd name="connsiteX5" fmla="*/ 2613650 w 3136404"/>
              <a:gd name="connsiteY5" fmla="*/ 3529584 h 3529584"/>
              <a:gd name="connsiteX6" fmla="*/ 522742 w 3136404"/>
              <a:gd name="connsiteY6" fmla="*/ 3529584 h 3529584"/>
              <a:gd name="connsiteX7" fmla="*/ 0 w 3136404"/>
              <a:gd name="connsiteY7" fmla="*/ 3006842 h 3529584"/>
              <a:gd name="connsiteX8" fmla="*/ 0 w 3136404"/>
              <a:gd name="connsiteY8" fmla="*/ 522742 h 3529584"/>
              <a:gd name="connsiteX0" fmla="*/ 0 w 3137803"/>
              <a:gd name="connsiteY0" fmla="*/ 522742 h 3529584"/>
              <a:gd name="connsiteX1" fmla="*/ 522742 w 3137803"/>
              <a:gd name="connsiteY1" fmla="*/ 0 h 3529584"/>
              <a:gd name="connsiteX2" fmla="*/ 2883464 w 3137803"/>
              <a:gd name="connsiteY2" fmla="*/ 0 h 3529584"/>
              <a:gd name="connsiteX3" fmla="*/ 3136392 w 3137803"/>
              <a:gd name="connsiteY3" fmla="*/ 522742 h 3529584"/>
              <a:gd name="connsiteX4" fmla="*/ 3136392 w 3137803"/>
              <a:gd name="connsiteY4" fmla="*/ 3006842 h 3529584"/>
              <a:gd name="connsiteX5" fmla="*/ 2613650 w 3137803"/>
              <a:gd name="connsiteY5" fmla="*/ 3529584 h 3529584"/>
              <a:gd name="connsiteX6" fmla="*/ 522742 w 3137803"/>
              <a:gd name="connsiteY6" fmla="*/ 3529584 h 3529584"/>
              <a:gd name="connsiteX7" fmla="*/ 0 w 3137803"/>
              <a:gd name="connsiteY7" fmla="*/ 3006842 h 3529584"/>
              <a:gd name="connsiteX8" fmla="*/ 0 w 3137803"/>
              <a:gd name="connsiteY8" fmla="*/ 522742 h 3529584"/>
              <a:gd name="connsiteX0" fmla="*/ 1687 w 3139490"/>
              <a:gd name="connsiteY0" fmla="*/ 522742 h 3529584"/>
              <a:gd name="connsiteX1" fmla="*/ 252055 w 3139490"/>
              <a:gd name="connsiteY1" fmla="*/ 0 h 3529584"/>
              <a:gd name="connsiteX2" fmla="*/ 2885151 w 3139490"/>
              <a:gd name="connsiteY2" fmla="*/ 0 h 3529584"/>
              <a:gd name="connsiteX3" fmla="*/ 3138079 w 3139490"/>
              <a:gd name="connsiteY3" fmla="*/ 522742 h 3529584"/>
              <a:gd name="connsiteX4" fmla="*/ 3138079 w 3139490"/>
              <a:gd name="connsiteY4" fmla="*/ 3006842 h 3529584"/>
              <a:gd name="connsiteX5" fmla="*/ 2615337 w 3139490"/>
              <a:gd name="connsiteY5" fmla="*/ 3529584 h 3529584"/>
              <a:gd name="connsiteX6" fmla="*/ 524429 w 3139490"/>
              <a:gd name="connsiteY6" fmla="*/ 3529584 h 3529584"/>
              <a:gd name="connsiteX7" fmla="*/ 1687 w 3139490"/>
              <a:gd name="connsiteY7" fmla="*/ 3006842 h 3529584"/>
              <a:gd name="connsiteX8" fmla="*/ 1687 w 3139490"/>
              <a:gd name="connsiteY8" fmla="*/ 522742 h 3529584"/>
              <a:gd name="connsiteX0" fmla="*/ 1687 w 3139490"/>
              <a:gd name="connsiteY0" fmla="*/ 522742 h 3529584"/>
              <a:gd name="connsiteX1" fmla="*/ 252055 w 3139490"/>
              <a:gd name="connsiteY1" fmla="*/ 0 h 3529584"/>
              <a:gd name="connsiteX2" fmla="*/ 2885151 w 3139490"/>
              <a:gd name="connsiteY2" fmla="*/ 0 h 3529584"/>
              <a:gd name="connsiteX3" fmla="*/ 3138079 w 3139490"/>
              <a:gd name="connsiteY3" fmla="*/ 522742 h 3529584"/>
              <a:gd name="connsiteX4" fmla="*/ 3138079 w 3139490"/>
              <a:gd name="connsiteY4" fmla="*/ 3006842 h 3529584"/>
              <a:gd name="connsiteX5" fmla="*/ 2615337 w 3139490"/>
              <a:gd name="connsiteY5" fmla="*/ 3529584 h 3529584"/>
              <a:gd name="connsiteX6" fmla="*/ 329876 w 3139490"/>
              <a:gd name="connsiteY6" fmla="*/ 3529584 h 3529584"/>
              <a:gd name="connsiteX7" fmla="*/ 1687 w 3139490"/>
              <a:gd name="connsiteY7" fmla="*/ 3006842 h 3529584"/>
              <a:gd name="connsiteX8" fmla="*/ 1687 w 3139490"/>
              <a:gd name="connsiteY8" fmla="*/ 522742 h 3529584"/>
              <a:gd name="connsiteX0" fmla="*/ 1687 w 3139490"/>
              <a:gd name="connsiteY0" fmla="*/ 522742 h 3529584"/>
              <a:gd name="connsiteX1" fmla="*/ 252055 w 3139490"/>
              <a:gd name="connsiteY1" fmla="*/ 0 h 3529584"/>
              <a:gd name="connsiteX2" fmla="*/ 2885151 w 3139490"/>
              <a:gd name="connsiteY2" fmla="*/ 0 h 3529584"/>
              <a:gd name="connsiteX3" fmla="*/ 3138079 w 3139490"/>
              <a:gd name="connsiteY3" fmla="*/ 522742 h 3529584"/>
              <a:gd name="connsiteX4" fmla="*/ 3138079 w 3139490"/>
              <a:gd name="connsiteY4" fmla="*/ 3006842 h 3529584"/>
              <a:gd name="connsiteX5" fmla="*/ 2848801 w 3139490"/>
              <a:gd name="connsiteY5" fmla="*/ 3529584 h 3529584"/>
              <a:gd name="connsiteX6" fmla="*/ 329876 w 3139490"/>
              <a:gd name="connsiteY6" fmla="*/ 3529584 h 3529584"/>
              <a:gd name="connsiteX7" fmla="*/ 1687 w 3139490"/>
              <a:gd name="connsiteY7" fmla="*/ 3006842 h 3529584"/>
              <a:gd name="connsiteX8" fmla="*/ 1687 w 3139490"/>
              <a:gd name="connsiteY8" fmla="*/ 522742 h 352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9490" h="3529584">
                <a:moveTo>
                  <a:pt x="1687" y="522742"/>
                </a:moveTo>
                <a:cubicBezTo>
                  <a:pt x="1687" y="234040"/>
                  <a:pt x="-36647" y="0"/>
                  <a:pt x="252055" y="0"/>
                </a:cubicBezTo>
                <a:lnTo>
                  <a:pt x="2885151" y="0"/>
                </a:lnTo>
                <a:cubicBezTo>
                  <a:pt x="3173853" y="0"/>
                  <a:pt x="3138079" y="234040"/>
                  <a:pt x="3138079" y="522742"/>
                </a:cubicBezTo>
                <a:lnTo>
                  <a:pt x="3138079" y="3006842"/>
                </a:lnTo>
                <a:cubicBezTo>
                  <a:pt x="3138079" y="3295544"/>
                  <a:pt x="3137503" y="3529584"/>
                  <a:pt x="2848801" y="3529584"/>
                </a:cubicBezTo>
                <a:lnTo>
                  <a:pt x="329876" y="3529584"/>
                </a:lnTo>
                <a:cubicBezTo>
                  <a:pt x="41174" y="3529584"/>
                  <a:pt x="1687" y="3295544"/>
                  <a:pt x="1687" y="3006842"/>
                </a:cubicBezTo>
                <a:lnTo>
                  <a:pt x="1687" y="522742"/>
                </a:lnTo>
                <a:close/>
              </a:path>
            </a:pathLst>
          </a:custGeom>
          <a:noFill/>
          <a:ln>
            <a:solidFill>
              <a:srgbClr val="D14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ext Placeholder 11">
            <a:extLst>
              <a:ext uri="{FF2B5EF4-FFF2-40B4-BE49-F238E27FC236}">
                <a16:creationId xmlns:a16="http://schemas.microsoft.com/office/drawing/2014/main" id="{3B7E67C7-1C94-4372-81CF-D888A17E9E66}"/>
              </a:ext>
            </a:extLst>
          </p:cNvPr>
          <p:cNvSpPr>
            <a:spLocks noGrp="1"/>
          </p:cNvSpPr>
          <p:nvPr>
            <p:ph type="body" sz="quarter" idx="48"/>
          </p:nvPr>
        </p:nvSpPr>
        <p:spPr>
          <a:xfrm>
            <a:off x="1053452" y="3276621"/>
            <a:ext cx="2769902" cy="2361398"/>
          </a:xfrm>
        </p:spPr>
        <p:txBody>
          <a:bodyPr lIns="0" tIns="0" rIns="0" bIns="0">
            <a:normAutofit/>
          </a:bodyPr>
          <a:lstStyle>
            <a:lvl1pPr marL="216000" indent="-216000">
              <a:lnSpc>
                <a:spcPct val="100000"/>
              </a:lnSpc>
              <a:spcBef>
                <a:spcPts val="600"/>
              </a:spcBef>
              <a:buClr>
                <a:schemeClr val="bg1">
                  <a:lumMod val="50000"/>
                </a:schemeClr>
              </a:buClr>
              <a:buSzPct val="125000"/>
              <a:buFont typeface="Arial" panose="020B0604020202020204" pitchFamily="34" charset="0"/>
              <a:buChar char="•"/>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Edit Master text styles</a:t>
            </a:r>
          </a:p>
        </p:txBody>
      </p:sp>
      <p:sp>
        <p:nvSpPr>
          <p:cNvPr id="18" name="Text Placeholder 2">
            <a:extLst>
              <a:ext uri="{FF2B5EF4-FFF2-40B4-BE49-F238E27FC236}">
                <a16:creationId xmlns:a16="http://schemas.microsoft.com/office/drawing/2014/main" id="{E1FD2E8C-BDB7-4C4A-B56C-7F3091987DAE}"/>
              </a:ext>
            </a:extLst>
          </p:cNvPr>
          <p:cNvSpPr>
            <a:spLocks noGrp="1"/>
          </p:cNvSpPr>
          <p:nvPr>
            <p:ph type="body" idx="49" hasCustomPrompt="1"/>
          </p:nvPr>
        </p:nvSpPr>
        <p:spPr>
          <a:xfrm>
            <a:off x="8431250" y="2435210"/>
            <a:ext cx="2769902" cy="334918"/>
          </a:xfrm>
        </p:spPr>
        <p:txBody>
          <a:bodyPr lIns="0" tIns="0" rIns="0" bIns="0" anchor="b">
            <a:normAutofit/>
          </a:bodyPr>
          <a:lstStyle>
            <a:lvl1pPr marL="0" indent="0">
              <a:buNone/>
              <a:defRPr sz="22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0" name="Text Placeholder 11">
            <a:extLst>
              <a:ext uri="{FF2B5EF4-FFF2-40B4-BE49-F238E27FC236}">
                <a16:creationId xmlns:a16="http://schemas.microsoft.com/office/drawing/2014/main" id="{04038B74-8E2F-43C0-914C-E2BF16883566}"/>
              </a:ext>
            </a:extLst>
          </p:cNvPr>
          <p:cNvSpPr>
            <a:spLocks noGrp="1"/>
          </p:cNvSpPr>
          <p:nvPr>
            <p:ph type="body" sz="quarter" idx="50"/>
          </p:nvPr>
        </p:nvSpPr>
        <p:spPr>
          <a:xfrm>
            <a:off x="8431250" y="2784018"/>
            <a:ext cx="2769902" cy="214088"/>
          </a:xfrm>
        </p:spPr>
        <p:txBody>
          <a:bodyPr lIns="0" tIns="0" rIns="0" bIns="0">
            <a:normAutofit/>
          </a:bodyPr>
          <a:lstStyle>
            <a:lvl1pPr marL="0" indent="0">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Edit Master text styles</a:t>
            </a:r>
          </a:p>
        </p:txBody>
      </p:sp>
      <p:sp>
        <p:nvSpPr>
          <p:cNvPr id="21" name="Rectangle: Rounded Corners 7">
            <a:extLst>
              <a:ext uri="{FF2B5EF4-FFF2-40B4-BE49-F238E27FC236}">
                <a16:creationId xmlns:a16="http://schemas.microsoft.com/office/drawing/2014/main" id="{50BFB1A6-61C6-40D0-A6EC-86ECD5632A5C}"/>
              </a:ext>
            </a:extLst>
          </p:cNvPr>
          <p:cNvSpPr/>
          <p:nvPr userDrawn="1"/>
        </p:nvSpPr>
        <p:spPr>
          <a:xfrm>
            <a:off x="8212723" y="2312229"/>
            <a:ext cx="3139490" cy="3529584"/>
          </a:xfrm>
          <a:custGeom>
            <a:avLst/>
            <a:gdLst>
              <a:gd name="connsiteX0" fmla="*/ 0 w 3136392"/>
              <a:gd name="connsiteY0" fmla="*/ 522742 h 3529584"/>
              <a:gd name="connsiteX1" fmla="*/ 522742 w 3136392"/>
              <a:gd name="connsiteY1" fmla="*/ 0 h 3529584"/>
              <a:gd name="connsiteX2" fmla="*/ 2613650 w 3136392"/>
              <a:gd name="connsiteY2" fmla="*/ 0 h 3529584"/>
              <a:gd name="connsiteX3" fmla="*/ 3136392 w 3136392"/>
              <a:gd name="connsiteY3" fmla="*/ 522742 h 3529584"/>
              <a:gd name="connsiteX4" fmla="*/ 3136392 w 3136392"/>
              <a:gd name="connsiteY4" fmla="*/ 3006842 h 3529584"/>
              <a:gd name="connsiteX5" fmla="*/ 2613650 w 3136392"/>
              <a:gd name="connsiteY5" fmla="*/ 3529584 h 3529584"/>
              <a:gd name="connsiteX6" fmla="*/ 522742 w 3136392"/>
              <a:gd name="connsiteY6" fmla="*/ 3529584 h 3529584"/>
              <a:gd name="connsiteX7" fmla="*/ 0 w 3136392"/>
              <a:gd name="connsiteY7" fmla="*/ 3006842 h 3529584"/>
              <a:gd name="connsiteX8" fmla="*/ 0 w 3136392"/>
              <a:gd name="connsiteY8" fmla="*/ 522742 h 3529584"/>
              <a:gd name="connsiteX0" fmla="*/ 0 w 3136404"/>
              <a:gd name="connsiteY0" fmla="*/ 522742 h 3529584"/>
              <a:gd name="connsiteX1" fmla="*/ 522742 w 3136404"/>
              <a:gd name="connsiteY1" fmla="*/ 0 h 3529584"/>
              <a:gd name="connsiteX2" fmla="*/ 2854281 w 3136404"/>
              <a:gd name="connsiteY2" fmla="*/ 0 h 3529584"/>
              <a:gd name="connsiteX3" fmla="*/ 3136392 w 3136404"/>
              <a:gd name="connsiteY3" fmla="*/ 522742 h 3529584"/>
              <a:gd name="connsiteX4" fmla="*/ 3136392 w 3136404"/>
              <a:gd name="connsiteY4" fmla="*/ 3006842 h 3529584"/>
              <a:gd name="connsiteX5" fmla="*/ 2613650 w 3136404"/>
              <a:gd name="connsiteY5" fmla="*/ 3529584 h 3529584"/>
              <a:gd name="connsiteX6" fmla="*/ 522742 w 3136404"/>
              <a:gd name="connsiteY6" fmla="*/ 3529584 h 3529584"/>
              <a:gd name="connsiteX7" fmla="*/ 0 w 3136404"/>
              <a:gd name="connsiteY7" fmla="*/ 3006842 h 3529584"/>
              <a:gd name="connsiteX8" fmla="*/ 0 w 3136404"/>
              <a:gd name="connsiteY8" fmla="*/ 522742 h 3529584"/>
              <a:gd name="connsiteX0" fmla="*/ 0 w 3137803"/>
              <a:gd name="connsiteY0" fmla="*/ 522742 h 3529584"/>
              <a:gd name="connsiteX1" fmla="*/ 522742 w 3137803"/>
              <a:gd name="connsiteY1" fmla="*/ 0 h 3529584"/>
              <a:gd name="connsiteX2" fmla="*/ 2883464 w 3137803"/>
              <a:gd name="connsiteY2" fmla="*/ 0 h 3529584"/>
              <a:gd name="connsiteX3" fmla="*/ 3136392 w 3137803"/>
              <a:gd name="connsiteY3" fmla="*/ 522742 h 3529584"/>
              <a:gd name="connsiteX4" fmla="*/ 3136392 w 3137803"/>
              <a:gd name="connsiteY4" fmla="*/ 3006842 h 3529584"/>
              <a:gd name="connsiteX5" fmla="*/ 2613650 w 3137803"/>
              <a:gd name="connsiteY5" fmla="*/ 3529584 h 3529584"/>
              <a:gd name="connsiteX6" fmla="*/ 522742 w 3137803"/>
              <a:gd name="connsiteY6" fmla="*/ 3529584 h 3529584"/>
              <a:gd name="connsiteX7" fmla="*/ 0 w 3137803"/>
              <a:gd name="connsiteY7" fmla="*/ 3006842 h 3529584"/>
              <a:gd name="connsiteX8" fmla="*/ 0 w 3137803"/>
              <a:gd name="connsiteY8" fmla="*/ 522742 h 3529584"/>
              <a:gd name="connsiteX0" fmla="*/ 1687 w 3139490"/>
              <a:gd name="connsiteY0" fmla="*/ 522742 h 3529584"/>
              <a:gd name="connsiteX1" fmla="*/ 252055 w 3139490"/>
              <a:gd name="connsiteY1" fmla="*/ 0 h 3529584"/>
              <a:gd name="connsiteX2" fmla="*/ 2885151 w 3139490"/>
              <a:gd name="connsiteY2" fmla="*/ 0 h 3529584"/>
              <a:gd name="connsiteX3" fmla="*/ 3138079 w 3139490"/>
              <a:gd name="connsiteY3" fmla="*/ 522742 h 3529584"/>
              <a:gd name="connsiteX4" fmla="*/ 3138079 w 3139490"/>
              <a:gd name="connsiteY4" fmla="*/ 3006842 h 3529584"/>
              <a:gd name="connsiteX5" fmla="*/ 2615337 w 3139490"/>
              <a:gd name="connsiteY5" fmla="*/ 3529584 h 3529584"/>
              <a:gd name="connsiteX6" fmla="*/ 524429 w 3139490"/>
              <a:gd name="connsiteY6" fmla="*/ 3529584 h 3529584"/>
              <a:gd name="connsiteX7" fmla="*/ 1687 w 3139490"/>
              <a:gd name="connsiteY7" fmla="*/ 3006842 h 3529584"/>
              <a:gd name="connsiteX8" fmla="*/ 1687 w 3139490"/>
              <a:gd name="connsiteY8" fmla="*/ 522742 h 3529584"/>
              <a:gd name="connsiteX0" fmla="*/ 1687 w 3139490"/>
              <a:gd name="connsiteY0" fmla="*/ 522742 h 3529584"/>
              <a:gd name="connsiteX1" fmla="*/ 252055 w 3139490"/>
              <a:gd name="connsiteY1" fmla="*/ 0 h 3529584"/>
              <a:gd name="connsiteX2" fmla="*/ 2885151 w 3139490"/>
              <a:gd name="connsiteY2" fmla="*/ 0 h 3529584"/>
              <a:gd name="connsiteX3" fmla="*/ 3138079 w 3139490"/>
              <a:gd name="connsiteY3" fmla="*/ 522742 h 3529584"/>
              <a:gd name="connsiteX4" fmla="*/ 3138079 w 3139490"/>
              <a:gd name="connsiteY4" fmla="*/ 3006842 h 3529584"/>
              <a:gd name="connsiteX5" fmla="*/ 2615337 w 3139490"/>
              <a:gd name="connsiteY5" fmla="*/ 3529584 h 3529584"/>
              <a:gd name="connsiteX6" fmla="*/ 329876 w 3139490"/>
              <a:gd name="connsiteY6" fmla="*/ 3529584 h 3529584"/>
              <a:gd name="connsiteX7" fmla="*/ 1687 w 3139490"/>
              <a:gd name="connsiteY7" fmla="*/ 3006842 h 3529584"/>
              <a:gd name="connsiteX8" fmla="*/ 1687 w 3139490"/>
              <a:gd name="connsiteY8" fmla="*/ 522742 h 3529584"/>
              <a:gd name="connsiteX0" fmla="*/ 1687 w 3139490"/>
              <a:gd name="connsiteY0" fmla="*/ 522742 h 3529584"/>
              <a:gd name="connsiteX1" fmla="*/ 252055 w 3139490"/>
              <a:gd name="connsiteY1" fmla="*/ 0 h 3529584"/>
              <a:gd name="connsiteX2" fmla="*/ 2885151 w 3139490"/>
              <a:gd name="connsiteY2" fmla="*/ 0 h 3529584"/>
              <a:gd name="connsiteX3" fmla="*/ 3138079 w 3139490"/>
              <a:gd name="connsiteY3" fmla="*/ 522742 h 3529584"/>
              <a:gd name="connsiteX4" fmla="*/ 3138079 w 3139490"/>
              <a:gd name="connsiteY4" fmla="*/ 3006842 h 3529584"/>
              <a:gd name="connsiteX5" fmla="*/ 2848801 w 3139490"/>
              <a:gd name="connsiteY5" fmla="*/ 3529584 h 3529584"/>
              <a:gd name="connsiteX6" fmla="*/ 329876 w 3139490"/>
              <a:gd name="connsiteY6" fmla="*/ 3529584 h 3529584"/>
              <a:gd name="connsiteX7" fmla="*/ 1687 w 3139490"/>
              <a:gd name="connsiteY7" fmla="*/ 3006842 h 3529584"/>
              <a:gd name="connsiteX8" fmla="*/ 1687 w 3139490"/>
              <a:gd name="connsiteY8" fmla="*/ 522742 h 352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9490" h="3529584">
                <a:moveTo>
                  <a:pt x="1687" y="522742"/>
                </a:moveTo>
                <a:cubicBezTo>
                  <a:pt x="1687" y="234040"/>
                  <a:pt x="-36647" y="0"/>
                  <a:pt x="252055" y="0"/>
                </a:cubicBezTo>
                <a:lnTo>
                  <a:pt x="2885151" y="0"/>
                </a:lnTo>
                <a:cubicBezTo>
                  <a:pt x="3173853" y="0"/>
                  <a:pt x="3138079" y="234040"/>
                  <a:pt x="3138079" y="522742"/>
                </a:cubicBezTo>
                <a:lnTo>
                  <a:pt x="3138079" y="3006842"/>
                </a:lnTo>
                <a:cubicBezTo>
                  <a:pt x="3138079" y="3295544"/>
                  <a:pt x="3137503" y="3529584"/>
                  <a:pt x="2848801" y="3529584"/>
                </a:cubicBezTo>
                <a:lnTo>
                  <a:pt x="329876" y="3529584"/>
                </a:lnTo>
                <a:cubicBezTo>
                  <a:pt x="41174" y="3529584"/>
                  <a:pt x="1687" y="3295544"/>
                  <a:pt x="1687" y="3006842"/>
                </a:cubicBezTo>
                <a:lnTo>
                  <a:pt x="1687" y="522742"/>
                </a:lnTo>
                <a:close/>
              </a:path>
            </a:pathLst>
          </a:custGeom>
          <a:noFill/>
          <a:ln>
            <a:solidFill>
              <a:srgbClr val="D14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Text Placeholder 11">
            <a:extLst>
              <a:ext uri="{FF2B5EF4-FFF2-40B4-BE49-F238E27FC236}">
                <a16:creationId xmlns:a16="http://schemas.microsoft.com/office/drawing/2014/main" id="{AEDB747B-532C-44A9-AD7A-2352A1F089B8}"/>
              </a:ext>
            </a:extLst>
          </p:cNvPr>
          <p:cNvSpPr>
            <a:spLocks noGrp="1"/>
          </p:cNvSpPr>
          <p:nvPr>
            <p:ph type="body" sz="quarter" idx="51"/>
          </p:nvPr>
        </p:nvSpPr>
        <p:spPr>
          <a:xfrm>
            <a:off x="8431250" y="3276621"/>
            <a:ext cx="2769902" cy="2361398"/>
          </a:xfrm>
        </p:spPr>
        <p:txBody>
          <a:bodyPr lIns="0" tIns="0" rIns="0" bIns="0">
            <a:normAutofit/>
          </a:bodyPr>
          <a:lstStyle>
            <a:lvl1pPr marL="216000" indent="-216000">
              <a:lnSpc>
                <a:spcPct val="100000"/>
              </a:lnSpc>
              <a:spcBef>
                <a:spcPts val="600"/>
              </a:spcBef>
              <a:buClr>
                <a:schemeClr val="bg1">
                  <a:lumMod val="50000"/>
                </a:schemeClr>
              </a:buClr>
              <a:buSzPct val="125000"/>
              <a:buFont typeface="Arial" panose="020B0604020202020204" pitchFamily="34" charset="0"/>
              <a:buChar char="•"/>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Edit Master text styles</a:t>
            </a:r>
          </a:p>
        </p:txBody>
      </p:sp>
      <p:sp>
        <p:nvSpPr>
          <p:cNvPr id="23" name="Text Placeholder 2">
            <a:extLst>
              <a:ext uri="{FF2B5EF4-FFF2-40B4-BE49-F238E27FC236}">
                <a16:creationId xmlns:a16="http://schemas.microsoft.com/office/drawing/2014/main" id="{F074267C-7E1D-4515-B053-1121335429CD}"/>
              </a:ext>
            </a:extLst>
          </p:cNvPr>
          <p:cNvSpPr>
            <a:spLocks noGrp="1"/>
          </p:cNvSpPr>
          <p:nvPr>
            <p:ph type="body" idx="52" hasCustomPrompt="1"/>
          </p:nvPr>
        </p:nvSpPr>
        <p:spPr>
          <a:xfrm>
            <a:off x="4742351" y="2431907"/>
            <a:ext cx="2769902" cy="334918"/>
          </a:xfrm>
        </p:spPr>
        <p:txBody>
          <a:bodyPr lIns="0" tIns="0" rIns="0" bIns="0" anchor="b">
            <a:normAutofit/>
          </a:bodyPr>
          <a:lstStyle>
            <a:lvl1pPr marL="0" indent="0">
              <a:buNone/>
              <a:defRPr sz="22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4" name="Text Placeholder 11">
            <a:extLst>
              <a:ext uri="{FF2B5EF4-FFF2-40B4-BE49-F238E27FC236}">
                <a16:creationId xmlns:a16="http://schemas.microsoft.com/office/drawing/2014/main" id="{BED0DB43-ABA6-4E0E-BA64-F6DBD79467F6}"/>
              </a:ext>
            </a:extLst>
          </p:cNvPr>
          <p:cNvSpPr>
            <a:spLocks noGrp="1"/>
          </p:cNvSpPr>
          <p:nvPr>
            <p:ph type="body" sz="quarter" idx="53"/>
          </p:nvPr>
        </p:nvSpPr>
        <p:spPr>
          <a:xfrm>
            <a:off x="4742351" y="2780715"/>
            <a:ext cx="2769902" cy="214088"/>
          </a:xfrm>
        </p:spPr>
        <p:txBody>
          <a:bodyPr lIns="0" tIns="0" rIns="0" bIns="0">
            <a:normAutofit/>
          </a:bodyPr>
          <a:lstStyle>
            <a:lvl1pPr marL="0" indent="0">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Edit Master text styles</a:t>
            </a:r>
          </a:p>
        </p:txBody>
      </p:sp>
      <p:sp>
        <p:nvSpPr>
          <p:cNvPr id="27" name="Rectangle: Rounded Corners 7">
            <a:extLst>
              <a:ext uri="{FF2B5EF4-FFF2-40B4-BE49-F238E27FC236}">
                <a16:creationId xmlns:a16="http://schemas.microsoft.com/office/drawing/2014/main" id="{0FC703B8-4AAD-4000-8C02-C257F7016FFF}"/>
              </a:ext>
            </a:extLst>
          </p:cNvPr>
          <p:cNvSpPr/>
          <p:nvPr userDrawn="1"/>
        </p:nvSpPr>
        <p:spPr>
          <a:xfrm>
            <a:off x="4523824" y="2312229"/>
            <a:ext cx="3139490" cy="3529584"/>
          </a:xfrm>
          <a:custGeom>
            <a:avLst/>
            <a:gdLst>
              <a:gd name="connsiteX0" fmla="*/ 0 w 3136392"/>
              <a:gd name="connsiteY0" fmla="*/ 522742 h 3529584"/>
              <a:gd name="connsiteX1" fmla="*/ 522742 w 3136392"/>
              <a:gd name="connsiteY1" fmla="*/ 0 h 3529584"/>
              <a:gd name="connsiteX2" fmla="*/ 2613650 w 3136392"/>
              <a:gd name="connsiteY2" fmla="*/ 0 h 3529584"/>
              <a:gd name="connsiteX3" fmla="*/ 3136392 w 3136392"/>
              <a:gd name="connsiteY3" fmla="*/ 522742 h 3529584"/>
              <a:gd name="connsiteX4" fmla="*/ 3136392 w 3136392"/>
              <a:gd name="connsiteY4" fmla="*/ 3006842 h 3529584"/>
              <a:gd name="connsiteX5" fmla="*/ 2613650 w 3136392"/>
              <a:gd name="connsiteY5" fmla="*/ 3529584 h 3529584"/>
              <a:gd name="connsiteX6" fmla="*/ 522742 w 3136392"/>
              <a:gd name="connsiteY6" fmla="*/ 3529584 h 3529584"/>
              <a:gd name="connsiteX7" fmla="*/ 0 w 3136392"/>
              <a:gd name="connsiteY7" fmla="*/ 3006842 h 3529584"/>
              <a:gd name="connsiteX8" fmla="*/ 0 w 3136392"/>
              <a:gd name="connsiteY8" fmla="*/ 522742 h 3529584"/>
              <a:gd name="connsiteX0" fmla="*/ 0 w 3136404"/>
              <a:gd name="connsiteY0" fmla="*/ 522742 h 3529584"/>
              <a:gd name="connsiteX1" fmla="*/ 522742 w 3136404"/>
              <a:gd name="connsiteY1" fmla="*/ 0 h 3529584"/>
              <a:gd name="connsiteX2" fmla="*/ 2854281 w 3136404"/>
              <a:gd name="connsiteY2" fmla="*/ 0 h 3529584"/>
              <a:gd name="connsiteX3" fmla="*/ 3136392 w 3136404"/>
              <a:gd name="connsiteY3" fmla="*/ 522742 h 3529584"/>
              <a:gd name="connsiteX4" fmla="*/ 3136392 w 3136404"/>
              <a:gd name="connsiteY4" fmla="*/ 3006842 h 3529584"/>
              <a:gd name="connsiteX5" fmla="*/ 2613650 w 3136404"/>
              <a:gd name="connsiteY5" fmla="*/ 3529584 h 3529584"/>
              <a:gd name="connsiteX6" fmla="*/ 522742 w 3136404"/>
              <a:gd name="connsiteY6" fmla="*/ 3529584 h 3529584"/>
              <a:gd name="connsiteX7" fmla="*/ 0 w 3136404"/>
              <a:gd name="connsiteY7" fmla="*/ 3006842 h 3529584"/>
              <a:gd name="connsiteX8" fmla="*/ 0 w 3136404"/>
              <a:gd name="connsiteY8" fmla="*/ 522742 h 3529584"/>
              <a:gd name="connsiteX0" fmla="*/ 0 w 3137803"/>
              <a:gd name="connsiteY0" fmla="*/ 522742 h 3529584"/>
              <a:gd name="connsiteX1" fmla="*/ 522742 w 3137803"/>
              <a:gd name="connsiteY1" fmla="*/ 0 h 3529584"/>
              <a:gd name="connsiteX2" fmla="*/ 2883464 w 3137803"/>
              <a:gd name="connsiteY2" fmla="*/ 0 h 3529584"/>
              <a:gd name="connsiteX3" fmla="*/ 3136392 w 3137803"/>
              <a:gd name="connsiteY3" fmla="*/ 522742 h 3529584"/>
              <a:gd name="connsiteX4" fmla="*/ 3136392 w 3137803"/>
              <a:gd name="connsiteY4" fmla="*/ 3006842 h 3529584"/>
              <a:gd name="connsiteX5" fmla="*/ 2613650 w 3137803"/>
              <a:gd name="connsiteY5" fmla="*/ 3529584 h 3529584"/>
              <a:gd name="connsiteX6" fmla="*/ 522742 w 3137803"/>
              <a:gd name="connsiteY6" fmla="*/ 3529584 h 3529584"/>
              <a:gd name="connsiteX7" fmla="*/ 0 w 3137803"/>
              <a:gd name="connsiteY7" fmla="*/ 3006842 h 3529584"/>
              <a:gd name="connsiteX8" fmla="*/ 0 w 3137803"/>
              <a:gd name="connsiteY8" fmla="*/ 522742 h 3529584"/>
              <a:gd name="connsiteX0" fmla="*/ 1687 w 3139490"/>
              <a:gd name="connsiteY0" fmla="*/ 522742 h 3529584"/>
              <a:gd name="connsiteX1" fmla="*/ 252055 w 3139490"/>
              <a:gd name="connsiteY1" fmla="*/ 0 h 3529584"/>
              <a:gd name="connsiteX2" fmla="*/ 2885151 w 3139490"/>
              <a:gd name="connsiteY2" fmla="*/ 0 h 3529584"/>
              <a:gd name="connsiteX3" fmla="*/ 3138079 w 3139490"/>
              <a:gd name="connsiteY3" fmla="*/ 522742 h 3529584"/>
              <a:gd name="connsiteX4" fmla="*/ 3138079 w 3139490"/>
              <a:gd name="connsiteY4" fmla="*/ 3006842 h 3529584"/>
              <a:gd name="connsiteX5" fmla="*/ 2615337 w 3139490"/>
              <a:gd name="connsiteY5" fmla="*/ 3529584 h 3529584"/>
              <a:gd name="connsiteX6" fmla="*/ 524429 w 3139490"/>
              <a:gd name="connsiteY6" fmla="*/ 3529584 h 3529584"/>
              <a:gd name="connsiteX7" fmla="*/ 1687 w 3139490"/>
              <a:gd name="connsiteY7" fmla="*/ 3006842 h 3529584"/>
              <a:gd name="connsiteX8" fmla="*/ 1687 w 3139490"/>
              <a:gd name="connsiteY8" fmla="*/ 522742 h 3529584"/>
              <a:gd name="connsiteX0" fmla="*/ 1687 w 3139490"/>
              <a:gd name="connsiteY0" fmla="*/ 522742 h 3529584"/>
              <a:gd name="connsiteX1" fmla="*/ 252055 w 3139490"/>
              <a:gd name="connsiteY1" fmla="*/ 0 h 3529584"/>
              <a:gd name="connsiteX2" fmla="*/ 2885151 w 3139490"/>
              <a:gd name="connsiteY2" fmla="*/ 0 h 3529584"/>
              <a:gd name="connsiteX3" fmla="*/ 3138079 w 3139490"/>
              <a:gd name="connsiteY3" fmla="*/ 522742 h 3529584"/>
              <a:gd name="connsiteX4" fmla="*/ 3138079 w 3139490"/>
              <a:gd name="connsiteY4" fmla="*/ 3006842 h 3529584"/>
              <a:gd name="connsiteX5" fmla="*/ 2615337 w 3139490"/>
              <a:gd name="connsiteY5" fmla="*/ 3529584 h 3529584"/>
              <a:gd name="connsiteX6" fmla="*/ 329876 w 3139490"/>
              <a:gd name="connsiteY6" fmla="*/ 3529584 h 3529584"/>
              <a:gd name="connsiteX7" fmla="*/ 1687 w 3139490"/>
              <a:gd name="connsiteY7" fmla="*/ 3006842 h 3529584"/>
              <a:gd name="connsiteX8" fmla="*/ 1687 w 3139490"/>
              <a:gd name="connsiteY8" fmla="*/ 522742 h 3529584"/>
              <a:gd name="connsiteX0" fmla="*/ 1687 w 3139490"/>
              <a:gd name="connsiteY0" fmla="*/ 522742 h 3529584"/>
              <a:gd name="connsiteX1" fmla="*/ 252055 w 3139490"/>
              <a:gd name="connsiteY1" fmla="*/ 0 h 3529584"/>
              <a:gd name="connsiteX2" fmla="*/ 2885151 w 3139490"/>
              <a:gd name="connsiteY2" fmla="*/ 0 h 3529584"/>
              <a:gd name="connsiteX3" fmla="*/ 3138079 w 3139490"/>
              <a:gd name="connsiteY3" fmla="*/ 522742 h 3529584"/>
              <a:gd name="connsiteX4" fmla="*/ 3138079 w 3139490"/>
              <a:gd name="connsiteY4" fmla="*/ 3006842 h 3529584"/>
              <a:gd name="connsiteX5" fmla="*/ 2848801 w 3139490"/>
              <a:gd name="connsiteY5" fmla="*/ 3529584 h 3529584"/>
              <a:gd name="connsiteX6" fmla="*/ 329876 w 3139490"/>
              <a:gd name="connsiteY6" fmla="*/ 3529584 h 3529584"/>
              <a:gd name="connsiteX7" fmla="*/ 1687 w 3139490"/>
              <a:gd name="connsiteY7" fmla="*/ 3006842 h 3529584"/>
              <a:gd name="connsiteX8" fmla="*/ 1687 w 3139490"/>
              <a:gd name="connsiteY8" fmla="*/ 522742 h 352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9490" h="3529584">
                <a:moveTo>
                  <a:pt x="1687" y="522742"/>
                </a:moveTo>
                <a:cubicBezTo>
                  <a:pt x="1687" y="234040"/>
                  <a:pt x="-36647" y="0"/>
                  <a:pt x="252055" y="0"/>
                </a:cubicBezTo>
                <a:lnTo>
                  <a:pt x="2885151" y="0"/>
                </a:lnTo>
                <a:cubicBezTo>
                  <a:pt x="3173853" y="0"/>
                  <a:pt x="3138079" y="234040"/>
                  <a:pt x="3138079" y="522742"/>
                </a:cubicBezTo>
                <a:lnTo>
                  <a:pt x="3138079" y="3006842"/>
                </a:lnTo>
                <a:cubicBezTo>
                  <a:pt x="3138079" y="3295544"/>
                  <a:pt x="3137503" y="3529584"/>
                  <a:pt x="2848801" y="3529584"/>
                </a:cubicBezTo>
                <a:lnTo>
                  <a:pt x="329876" y="3529584"/>
                </a:lnTo>
                <a:cubicBezTo>
                  <a:pt x="41174" y="3529584"/>
                  <a:pt x="1687" y="3295544"/>
                  <a:pt x="1687" y="3006842"/>
                </a:cubicBezTo>
                <a:lnTo>
                  <a:pt x="1687" y="522742"/>
                </a:lnTo>
                <a:close/>
              </a:path>
            </a:pathLst>
          </a:custGeom>
          <a:noFill/>
          <a:ln>
            <a:solidFill>
              <a:srgbClr val="D14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Text Placeholder 11">
            <a:extLst>
              <a:ext uri="{FF2B5EF4-FFF2-40B4-BE49-F238E27FC236}">
                <a16:creationId xmlns:a16="http://schemas.microsoft.com/office/drawing/2014/main" id="{5294241C-27BC-4F81-86AC-BB6A1B6C317E}"/>
              </a:ext>
            </a:extLst>
          </p:cNvPr>
          <p:cNvSpPr>
            <a:spLocks noGrp="1"/>
          </p:cNvSpPr>
          <p:nvPr>
            <p:ph type="body" sz="quarter" idx="54"/>
          </p:nvPr>
        </p:nvSpPr>
        <p:spPr>
          <a:xfrm>
            <a:off x="4742351" y="3273318"/>
            <a:ext cx="2769902" cy="2361398"/>
          </a:xfrm>
        </p:spPr>
        <p:txBody>
          <a:bodyPr lIns="0" tIns="0" rIns="0" bIns="0">
            <a:normAutofit/>
          </a:bodyPr>
          <a:lstStyle>
            <a:lvl1pPr marL="216000" indent="-216000">
              <a:lnSpc>
                <a:spcPct val="100000"/>
              </a:lnSpc>
              <a:spcBef>
                <a:spcPts val="600"/>
              </a:spcBef>
              <a:buClr>
                <a:schemeClr val="bg1">
                  <a:lumMod val="50000"/>
                </a:schemeClr>
              </a:buClr>
              <a:buSzPct val="125000"/>
              <a:buFont typeface="Arial" panose="020B0604020202020204" pitchFamily="34" charset="0"/>
              <a:buChar char="•"/>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Edit Master text styles</a:t>
            </a:r>
          </a:p>
        </p:txBody>
      </p:sp>
      <p:sp>
        <p:nvSpPr>
          <p:cNvPr id="30" name="Picture Placeholder 11">
            <a:extLst>
              <a:ext uri="{FF2B5EF4-FFF2-40B4-BE49-F238E27FC236}">
                <a16:creationId xmlns:a16="http://schemas.microsoft.com/office/drawing/2014/main" id="{A174FF28-7765-4AA3-9FD4-CD935B4751C7}"/>
              </a:ext>
            </a:extLst>
          </p:cNvPr>
          <p:cNvSpPr>
            <a:spLocks noGrp="1"/>
          </p:cNvSpPr>
          <p:nvPr>
            <p:ph type="pic" sz="quarter" idx="55"/>
          </p:nvPr>
        </p:nvSpPr>
        <p:spPr>
          <a:xfrm>
            <a:off x="9409913" y="851603"/>
            <a:ext cx="1938528" cy="393192"/>
          </a:xfrm>
          <a:prstGeom prst="roundRect">
            <a:avLst/>
          </a:prstGeom>
        </p:spPr>
        <p:txBody>
          <a:bodyPr anchor="ctr" anchorCtr="0">
            <a:normAutofit/>
          </a:bodyPr>
          <a:lstStyle>
            <a:lvl1pPr marL="0" indent="0" algn="ctr">
              <a:buNone/>
              <a:defRPr sz="1600">
                <a:solidFill>
                  <a:schemeClr val="bg1"/>
                </a:solidFill>
              </a:defRPr>
            </a:lvl1pPr>
          </a:lstStyle>
          <a:p>
            <a:r>
              <a:rPr lang="en-US" noProof="0" smtClean="0"/>
              <a:t>Click icon to add picture</a:t>
            </a:r>
            <a:endParaRPr lang="en-US" noProof="0" dirty="0"/>
          </a:p>
        </p:txBody>
      </p:sp>
    </p:spTree>
    <p:extLst>
      <p:ext uri="{BB962C8B-B14F-4D97-AF65-F5344CB8AC3E}">
        <p14:creationId xmlns:p14="http://schemas.microsoft.com/office/powerpoint/2010/main" val="26450686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and Chart Content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25">
            <a:extLst>
              <a:ext uri="{FF2B5EF4-FFF2-40B4-BE49-F238E27FC236}">
                <a16:creationId xmlns:a16="http://schemas.microsoft.com/office/drawing/2014/main" id="{0F0C2245-DE76-4D87-9695-FB48563BCAE4}"/>
              </a:ext>
            </a:extLst>
          </p:cNvPr>
          <p:cNvSpPr/>
          <p:nvPr userDrawn="1"/>
        </p:nvSpPr>
        <p:spPr>
          <a:xfrm>
            <a:off x="0" y="15802"/>
            <a:ext cx="12192000" cy="684219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2414016"/>
            <a:ext cx="12192000" cy="444398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anchor="b" anchorCtr="0"/>
          <a:lstStyle/>
          <a:p>
            <a:r>
              <a:rPr lang="en-US" noProof="0" smtClean="0"/>
              <a:t>Click to edit Master title style</a:t>
            </a:r>
            <a:endParaRPr lang="en-US" noProof="0"/>
          </a:p>
        </p:txBody>
      </p:sp>
      <p:sp>
        <p:nvSpPr>
          <p:cNvPr id="3" name="Date Placeholder 2">
            <a:extLst>
              <a:ext uri="{FF2B5EF4-FFF2-40B4-BE49-F238E27FC236}">
                <a16:creationId xmlns:a16="http://schemas.microsoft.com/office/drawing/2014/main" id="{847A35AD-A6B0-4735-8919-A2B1FC60B311}"/>
              </a:ext>
            </a:extLst>
          </p:cNvPr>
          <p:cNvSpPr>
            <a:spLocks noGrp="1"/>
          </p:cNvSpPr>
          <p:nvPr>
            <p:ph type="dt" sz="half" idx="10"/>
          </p:nvPr>
        </p:nvSpPr>
        <p:spPr/>
        <p:txBody>
          <a:bodyPr/>
          <a:lstStyle/>
          <a:p>
            <a:fld id="{8490CABB-6376-4351-BA0C-322104FF72A1}" type="datetime1">
              <a:rPr lang="en-US" noProof="0" smtClean="0"/>
              <a:t>2019-11-14</a:t>
            </a:fld>
            <a:endParaRPr lang="en-US" noProof="0" dirty="0"/>
          </a:p>
        </p:txBody>
      </p:sp>
      <p:sp>
        <p:nvSpPr>
          <p:cNvPr id="4" name="Footer Placeholder 3">
            <a:extLst>
              <a:ext uri="{FF2B5EF4-FFF2-40B4-BE49-F238E27FC236}">
                <a16:creationId xmlns:a16="http://schemas.microsoft.com/office/drawing/2014/main" id="{084BB4B8-6523-4A06-BB13-F2DFA9ADC904}"/>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a:lstStyle/>
          <a:p>
            <a:fld id="{4950F5D8-22E1-4015-8661-E5B1FD28C2DE}" type="slidenum">
              <a:rPr lang="en-US" noProof="0" smtClean="0"/>
              <a:t>‹#›</a:t>
            </a:fld>
            <a:endParaRPr lang="en-US" noProof="0" dirty="0"/>
          </a:p>
        </p:txBody>
      </p:sp>
      <p:sp>
        <p:nvSpPr>
          <p:cNvPr id="15" name="Text Placeholder 2">
            <a:extLst>
              <a:ext uri="{FF2B5EF4-FFF2-40B4-BE49-F238E27FC236}">
                <a16:creationId xmlns:a16="http://schemas.microsoft.com/office/drawing/2014/main" id="{FC1C00E5-E205-47D3-ACCC-BA3FDBF71013}"/>
              </a:ext>
            </a:extLst>
          </p:cNvPr>
          <p:cNvSpPr>
            <a:spLocks noGrp="1"/>
          </p:cNvSpPr>
          <p:nvPr>
            <p:ph type="body" idx="41" hasCustomPrompt="1"/>
          </p:nvPr>
        </p:nvSpPr>
        <p:spPr>
          <a:xfrm>
            <a:off x="838199" y="1928770"/>
            <a:ext cx="2769902" cy="334918"/>
          </a:xfrm>
        </p:spPr>
        <p:txBody>
          <a:bodyPr lIns="0" tIns="0" rIns="0" bIns="0" anchor="b">
            <a:normAutofit/>
          </a:bodyPr>
          <a:lstStyle>
            <a:lvl1pPr marL="0" inden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3" name="Text Placeholder 2">
            <a:extLst>
              <a:ext uri="{FF2B5EF4-FFF2-40B4-BE49-F238E27FC236}">
                <a16:creationId xmlns:a16="http://schemas.microsoft.com/office/drawing/2014/main" id="{F074267C-7E1D-4515-B053-1121335429CD}"/>
              </a:ext>
            </a:extLst>
          </p:cNvPr>
          <p:cNvSpPr>
            <a:spLocks noGrp="1"/>
          </p:cNvSpPr>
          <p:nvPr>
            <p:ph type="body" idx="52" hasCustomPrompt="1"/>
          </p:nvPr>
        </p:nvSpPr>
        <p:spPr>
          <a:xfrm>
            <a:off x="6402339" y="1925467"/>
            <a:ext cx="2769902" cy="334918"/>
          </a:xfrm>
        </p:spPr>
        <p:txBody>
          <a:bodyPr lIns="0" tIns="0" rIns="0" bIns="0" anchor="b">
            <a:normAutofit/>
          </a:bodyPr>
          <a:lstStyle>
            <a:lvl1pPr marL="0" inden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11" name="Content Placeholder 10">
            <a:extLst>
              <a:ext uri="{FF2B5EF4-FFF2-40B4-BE49-F238E27FC236}">
                <a16:creationId xmlns:a16="http://schemas.microsoft.com/office/drawing/2014/main" id="{207BEA77-6F19-47A4-89B3-773557D35ADD}"/>
              </a:ext>
            </a:extLst>
          </p:cNvPr>
          <p:cNvSpPr>
            <a:spLocks noGrp="1"/>
          </p:cNvSpPr>
          <p:nvPr>
            <p:ph sz="quarter" idx="53"/>
          </p:nvPr>
        </p:nvSpPr>
        <p:spPr>
          <a:xfrm>
            <a:off x="839788" y="2606834"/>
            <a:ext cx="4913312" cy="3022600"/>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5" name="Content Placeholder 10">
            <a:extLst>
              <a:ext uri="{FF2B5EF4-FFF2-40B4-BE49-F238E27FC236}">
                <a16:creationId xmlns:a16="http://schemas.microsoft.com/office/drawing/2014/main" id="{CB2E1E06-E22D-4555-9D15-BBCA0BE6F5F4}"/>
              </a:ext>
            </a:extLst>
          </p:cNvPr>
          <p:cNvSpPr>
            <a:spLocks noGrp="1"/>
          </p:cNvSpPr>
          <p:nvPr>
            <p:ph sz="quarter" idx="54"/>
          </p:nvPr>
        </p:nvSpPr>
        <p:spPr>
          <a:xfrm>
            <a:off x="6402339" y="2606834"/>
            <a:ext cx="4913312" cy="3022600"/>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9" name="Picture Placeholder 11">
            <a:extLst>
              <a:ext uri="{FF2B5EF4-FFF2-40B4-BE49-F238E27FC236}">
                <a16:creationId xmlns:a16="http://schemas.microsoft.com/office/drawing/2014/main" id="{BF4CB8DC-40CD-4909-8F71-4707DCC2606B}"/>
              </a:ext>
            </a:extLst>
          </p:cNvPr>
          <p:cNvSpPr>
            <a:spLocks noGrp="1"/>
          </p:cNvSpPr>
          <p:nvPr>
            <p:ph type="pic" sz="quarter" idx="50"/>
          </p:nvPr>
        </p:nvSpPr>
        <p:spPr>
          <a:xfrm>
            <a:off x="9409913" y="851603"/>
            <a:ext cx="1938528" cy="393192"/>
          </a:xfrm>
          <a:prstGeom prst="roundRect">
            <a:avLst/>
          </a:prstGeom>
        </p:spPr>
        <p:txBody>
          <a:bodyPr anchor="ctr" anchorCtr="0">
            <a:normAutofit/>
          </a:bodyPr>
          <a:lstStyle>
            <a:lvl1pPr marL="0" indent="0" algn="ctr">
              <a:buNone/>
              <a:defRPr sz="1600">
                <a:solidFill>
                  <a:schemeClr val="bg1"/>
                </a:solidFill>
              </a:defRPr>
            </a:lvl1pPr>
          </a:lstStyle>
          <a:p>
            <a:r>
              <a:rPr lang="en-US" noProof="0" smtClean="0"/>
              <a:t>Click icon to add picture</a:t>
            </a:r>
            <a:endParaRPr lang="en-US" noProof="0" dirty="0"/>
          </a:p>
        </p:txBody>
      </p:sp>
    </p:spTree>
    <p:extLst>
      <p:ext uri="{BB962C8B-B14F-4D97-AF65-F5344CB8AC3E}">
        <p14:creationId xmlns:p14="http://schemas.microsoft.com/office/powerpoint/2010/main" val="10965251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9" name="Rectangle 48">
            <a:extLst>
              <a:ext uri="{FF2B5EF4-FFF2-40B4-BE49-F238E27FC236}">
                <a16:creationId xmlns:a16="http://schemas.microsoft.com/office/drawing/2014/main" id="{318B7734-2772-4C9A-BD61-B27A99E74C14}"/>
              </a:ext>
            </a:extLst>
          </p:cNvPr>
          <p:cNvSpPr/>
          <p:nvPr userDrawn="1"/>
        </p:nvSpPr>
        <p:spPr>
          <a:xfrm>
            <a:off x="-3560" y="18540"/>
            <a:ext cx="12192000" cy="683946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3429000"/>
            <a:ext cx="12192000" cy="3429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1" name="Straight Connector 10">
            <a:extLst>
              <a:ext uri="{FF2B5EF4-FFF2-40B4-BE49-F238E27FC236}">
                <a16:creationId xmlns:a16="http://schemas.microsoft.com/office/drawing/2014/main" id="{137A0267-8AC8-4915-9542-1B14DD87BB22}"/>
              </a:ext>
            </a:extLst>
          </p:cNvPr>
          <p:cNvCxnSpPr/>
          <p:nvPr userDrawn="1"/>
        </p:nvCxnSpPr>
        <p:spPr>
          <a:xfrm>
            <a:off x="1743456" y="3429000"/>
            <a:ext cx="8705088" cy="0"/>
          </a:xfrm>
          <a:prstGeom prst="line">
            <a:avLst/>
          </a:prstGeom>
          <a:ln w="5080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anchor="b" anchorCtr="0"/>
          <a:lstStyle/>
          <a:p>
            <a:r>
              <a:rPr lang="en-US" noProof="0" smtClean="0"/>
              <a:t>Click to edit Master title style</a:t>
            </a:r>
            <a:endParaRPr lang="en-US" noProof="0"/>
          </a:p>
        </p:txBody>
      </p:sp>
      <p:sp>
        <p:nvSpPr>
          <p:cNvPr id="3" name="Date Placeholder 2">
            <a:extLst>
              <a:ext uri="{FF2B5EF4-FFF2-40B4-BE49-F238E27FC236}">
                <a16:creationId xmlns:a16="http://schemas.microsoft.com/office/drawing/2014/main" id="{847A35AD-A6B0-4735-8919-A2B1FC60B311}"/>
              </a:ext>
            </a:extLst>
          </p:cNvPr>
          <p:cNvSpPr>
            <a:spLocks noGrp="1"/>
          </p:cNvSpPr>
          <p:nvPr>
            <p:ph type="dt" sz="half" idx="10"/>
          </p:nvPr>
        </p:nvSpPr>
        <p:spPr/>
        <p:txBody>
          <a:bodyPr/>
          <a:lstStyle/>
          <a:p>
            <a:fld id="{8490CABB-6376-4351-BA0C-322104FF72A1}" type="datetime1">
              <a:rPr lang="en-US" noProof="0" smtClean="0"/>
              <a:t>2019-11-14</a:t>
            </a:fld>
            <a:endParaRPr lang="en-US" noProof="0" dirty="0"/>
          </a:p>
        </p:txBody>
      </p:sp>
      <p:sp>
        <p:nvSpPr>
          <p:cNvPr id="4" name="Footer Placeholder 3">
            <a:extLst>
              <a:ext uri="{FF2B5EF4-FFF2-40B4-BE49-F238E27FC236}">
                <a16:creationId xmlns:a16="http://schemas.microsoft.com/office/drawing/2014/main" id="{084BB4B8-6523-4A06-BB13-F2DFA9ADC904}"/>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a:lstStyle/>
          <a:p>
            <a:fld id="{4950F5D8-22E1-4015-8661-E5B1FD28C2DE}" type="slidenum">
              <a:rPr lang="en-US" noProof="0" smtClean="0"/>
              <a:t>‹#›</a:t>
            </a:fld>
            <a:endParaRPr lang="en-US" noProof="0" dirty="0"/>
          </a:p>
        </p:txBody>
      </p:sp>
      <p:sp>
        <p:nvSpPr>
          <p:cNvPr id="15" name="Text Placeholder 2">
            <a:extLst>
              <a:ext uri="{FF2B5EF4-FFF2-40B4-BE49-F238E27FC236}">
                <a16:creationId xmlns:a16="http://schemas.microsoft.com/office/drawing/2014/main" id="{FC1C00E5-E205-47D3-ACCC-BA3FDBF71013}"/>
              </a:ext>
            </a:extLst>
          </p:cNvPr>
          <p:cNvSpPr>
            <a:spLocks noGrp="1"/>
          </p:cNvSpPr>
          <p:nvPr>
            <p:ph type="body" idx="41" hasCustomPrompt="1"/>
          </p:nvPr>
        </p:nvSpPr>
        <p:spPr>
          <a:xfrm>
            <a:off x="711126" y="4231099"/>
            <a:ext cx="2020824" cy="334918"/>
          </a:xfrm>
        </p:spPr>
        <p:txBody>
          <a:bodyPr lIns="0" tIns="0" rIns="0" bIns="0" anchor="b">
            <a:normAutofit/>
          </a:bodyPr>
          <a:lstStyle>
            <a:lvl1pPr marL="0" indent="0" algn="ctr">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16" name="Text Placeholder 11">
            <a:extLst>
              <a:ext uri="{FF2B5EF4-FFF2-40B4-BE49-F238E27FC236}">
                <a16:creationId xmlns:a16="http://schemas.microsoft.com/office/drawing/2014/main" id="{CC501F77-56D4-49F2-9772-EE01ACF5274B}"/>
              </a:ext>
            </a:extLst>
          </p:cNvPr>
          <p:cNvSpPr>
            <a:spLocks noGrp="1"/>
          </p:cNvSpPr>
          <p:nvPr>
            <p:ph type="body" sz="quarter" idx="42"/>
          </p:nvPr>
        </p:nvSpPr>
        <p:spPr>
          <a:xfrm>
            <a:off x="711127" y="4664315"/>
            <a:ext cx="2020824" cy="1178559"/>
          </a:xfrm>
        </p:spPr>
        <p:txBody>
          <a:bodyPr lIns="0" tIns="0" rIns="0" bIns="0">
            <a:normAutofit/>
          </a:bodyPr>
          <a:lstStyle>
            <a:lvl1pPr marL="0" indent="0" algn="ctr">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Edit Master text styles</a:t>
            </a:r>
          </a:p>
        </p:txBody>
      </p:sp>
      <p:sp>
        <p:nvSpPr>
          <p:cNvPr id="19" name="Text Placeholder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392449"/>
            <a:ext cx="10515600" cy="935429"/>
          </a:xfrm>
        </p:spPr>
        <p:txBody>
          <a:bodyPr lIns="36000" tIns="0" rIns="0" bIns="0">
            <a:normAutofit/>
          </a:bodyPr>
          <a:lstStyle>
            <a:lvl1pPr marL="0" indent="0">
              <a:buClr>
                <a:schemeClr val="tx2"/>
              </a:buClr>
              <a:buSzPct val="125000"/>
              <a:buFont typeface="Wingdings" panose="05000000000000000000" pitchFamily="2" charset="2"/>
              <a:buNone/>
              <a:defRPr sz="180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Edit Master text styles</a:t>
            </a:r>
          </a:p>
        </p:txBody>
      </p:sp>
      <p:sp>
        <p:nvSpPr>
          <p:cNvPr id="8" name="Oval 7">
            <a:extLst>
              <a:ext uri="{FF2B5EF4-FFF2-40B4-BE49-F238E27FC236}">
                <a16:creationId xmlns:a16="http://schemas.microsoft.com/office/drawing/2014/main" id="{CD691C53-AE3E-4F20-95DD-9685FED4F5A1}"/>
              </a:ext>
            </a:extLst>
          </p:cNvPr>
          <p:cNvSpPr/>
          <p:nvPr userDrawn="1"/>
        </p:nvSpPr>
        <p:spPr>
          <a:xfrm>
            <a:off x="1053452" y="2763480"/>
            <a:ext cx="1335024" cy="1335024"/>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Oval 16">
            <a:extLst>
              <a:ext uri="{FF2B5EF4-FFF2-40B4-BE49-F238E27FC236}">
                <a16:creationId xmlns:a16="http://schemas.microsoft.com/office/drawing/2014/main" id="{C2CDE282-1A6F-4DBA-865E-1B11BA3ABC55}"/>
              </a:ext>
            </a:extLst>
          </p:cNvPr>
          <p:cNvSpPr/>
          <p:nvPr userDrawn="1"/>
        </p:nvSpPr>
        <p:spPr>
          <a:xfrm>
            <a:off x="9803524" y="2763480"/>
            <a:ext cx="1335024" cy="1335024"/>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Oval 17">
            <a:extLst>
              <a:ext uri="{FF2B5EF4-FFF2-40B4-BE49-F238E27FC236}">
                <a16:creationId xmlns:a16="http://schemas.microsoft.com/office/drawing/2014/main" id="{5EA74B15-692A-450D-B310-878022A27D88}"/>
              </a:ext>
            </a:extLst>
          </p:cNvPr>
          <p:cNvSpPr/>
          <p:nvPr userDrawn="1"/>
        </p:nvSpPr>
        <p:spPr>
          <a:xfrm>
            <a:off x="3240970" y="2763480"/>
            <a:ext cx="1335024" cy="1335024"/>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Oval 19">
            <a:extLst>
              <a:ext uri="{FF2B5EF4-FFF2-40B4-BE49-F238E27FC236}">
                <a16:creationId xmlns:a16="http://schemas.microsoft.com/office/drawing/2014/main" id="{6CE791CF-B7E8-4D71-8684-B32E8C8F4301}"/>
              </a:ext>
            </a:extLst>
          </p:cNvPr>
          <p:cNvSpPr/>
          <p:nvPr userDrawn="1"/>
        </p:nvSpPr>
        <p:spPr>
          <a:xfrm>
            <a:off x="5428488" y="2763480"/>
            <a:ext cx="1335024" cy="1335024"/>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4AD3D6DD-0953-43C9-8188-184BE5DA2793}"/>
              </a:ext>
            </a:extLst>
          </p:cNvPr>
          <p:cNvSpPr/>
          <p:nvPr userDrawn="1"/>
        </p:nvSpPr>
        <p:spPr>
          <a:xfrm>
            <a:off x="7616006" y="2763480"/>
            <a:ext cx="1335024" cy="1335024"/>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Text Placeholder 2">
            <a:extLst>
              <a:ext uri="{FF2B5EF4-FFF2-40B4-BE49-F238E27FC236}">
                <a16:creationId xmlns:a16="http://schemas.microsoft.com/office/drawing/2014/main" id="{27E8A912-57C4-484A-BC10-933FA672E854}"/>
              </a:ext>
            </a:extLst>
          </p:cNvPr>
          <p:cNvSpPr>
            <a:spLocks noGrp="1"/>
          </p:cNvSpPr>
          <p:nvPr>
            <p:ph type="body" idx="48" hasCustomPrompt="1"/>
          </p:nvPr>
        </p:nvSpPr>
        <p:spPr>
          <a:xfrm>
            <a:off x="9452932" y="4231099"/>
            <a:ext cx="2020824" cy="334918"/>
          </a:xfrm>
        </p:spPr>
        <p:txBody>
          <a:bodyPr lIns="0" tIns="0" rIns="0" bIns="0" anchor="b">
            <a:normAutofit/>
          </a:bodyPr>
          <a:lstStyle>
            <a:lvl1pPr marL="0" indent="0" algn="ctr">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7" name="Text Placeholder 11">
            <a:extLst>
              <a:ext uri="{FF2B5EF4-FFF2-40B4-BE49-F238E27FC236}">
                <a16:creationId xmlns:a16="http://schemas.microsoft.com/office/drawing/2014/main" id="{B7A3AAFE-6461-4AE9-B70B-74CB089850AE}"/>
              </a:ext>
            </a:extLst>
          </p:cNvPr>
          <p:cNvSpPr>
            <a:spLocks noGrp="1"/>
          </p:cNvSpPr>
          <p:nvPr>
            <p:ph type="body" sz="quarter" idx="49"/>
          </p:nvPr>
        </p:nvSpPr>
        <p:spPr>
          <a:xfrm>
            <a:off x="9452933" y="4664315"/>
            <a:ext cx="2020824" cy="1178559"/>
          </a:xfrm>
        </p:spPr>
        <p:txBody>
          <a:bodyPr lIns="0" tIns="0" rIns="0" bIns="0">
            <a:normAutofit/>
          </a:bodyPr>
          <a:lstStyle>
            <a:lvl1pPr marL="0" indent="0" algn="ctr">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Edit Master text styles</a:t>
            </a:r>
          </a:p>
        </p:txBody>
      </p:sp>
      <p:sp>
        <p:nvSpPr>
          <p:cNvPr id="28" name="Text Placeholder 2">
            <a:extLst>
              <a:ext uri="{FF2B5EF4-FFF2-40B4-BE49-F238E27FC236}">
                <a16:creationId xmlns:a16="http://schemas.microsoft.com/office/drawing/2014/main" id="{B3255040-19AE-4D3C-B7EB-0DFF91543E37}"/>
              </a:ext>
            </a:extLst>
          </p:cNvPr>
          <p:cNvSpPr>
            <a:spLocks noGrp="1"/>
          </p:cNvSpPr>
          <p:nvPr>
            <p:ph type="body" idx="50" hasCustomPrompt="1"/>
          </p:nvPr>
        </p:nvSpPr>
        <p:spPr>
          <a:xfrm>
            <a:off x="2896577" y="4231099"/>
            <a:ext cx="2020824" cy="334918"/>
          </a:xfrm>
        </p:spPr>
        <p:txBody>
          <a:bodyPr lIns="0" tIns="0" rIns="0" bIns="0" anchor="b">
            <a:normAutofit/>
          </a:bodyPr>
          <a:lstStyle>
            <a:lvl1pPr marL="0" indent="0" algn="ctr">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9" name="Text Placeholder 11">
            <a:extLst>
              <a:ext uri="{FF2B5EF4-FFF2-40B4-BE49-F238E27FC236}">
                <a16:creationId xmlns:a16="http://schemas.microsoft.com/office/drawing/2014/main" id="{FBE4D9BD-0351-4B91-B0BC-1DC3E5348A99}"/>
              </a:ext>
            </a:extLst>
          </p:cNvPr>
          <p:cNvSpPr>
            <a:spLocks noGrp="1"/>
          </p:cNvSpPr>
          <p:nvPr>
            <p:ph type="body" sz="quarter" idx="51"/>
          </p:nvPr>
        </p:nvSpPr>
        <p:spPr>
          <a:xfrm>
            <a:off x="2896578" y="4664315"/>
            <a:ext cx="2020824" cy="1178559"/>
          </a:xfrm>
        </p:spPr>
        <p:txBody>
          <a:bodyPr lIns="0" tIns="0" rIns="0" bIns="0">
            <a:normAutofit/>
          </a:bodyPr>
          <a:lstStyle>
            <a:lvl1pPr marL="0" indent="0" algn="ctr">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Edit Master text styles</a:t>
            </a:r>
          </a:p>
        </p:txBody>
      </p:sp>
      <p:sp>
        <p:nvSpPr>
          <p:cNvPr id="30" name="Text Placeholder 2">
            <a:extLst>
              <a:ext uri="{FF2B5EF4-FFF2-40B4-BE49-F238E27FC236}">
                <a16:creationId xmlns:a16="http://schemas.microsoft.com/office/drawing/2014/main" id="{98AB56CF-F4C5-4F54-9C81-C6AF325445C4}"/>
              </a:ext>
            </a:extLst>
          </p:cNvPr>
          <p:cNvSpPr>
            <a:spLocks noGrp="1"/>
          </p:cNvSpPr>
          <p:nvPr>
            <p:ph type="body" idx="52" hasCustomPrompt="1"/>
          </p:nvPr>
        </p:nvSpPr>
        <p:spPr>
          <a:xfrm>
            <a:off x="5082028" y="4231099"/>
            <a:ext cx="2020824" cy="334918"/>
          </a:xfrm>
        </p:spPr>
        <p:txBody>
          <a:bodyPr lIns="0" tIns="0" rIns="0" bIns="0" anchor="b">
            <a:normAutofit/>
          </a:bodyPr>
          <a:lstStyle>
            <a:lvl1pPr marL="0" indent="0" algn="ctr">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1" name="Text Placeholder 11">
            <a:extLst>
              <a:ext uri="{FF2B5EF4-FFF2-40B4-BE49-F238E27FC236}">
                <a16:creationId xmlns:a16="http://schemas.microsoft.com/office/drawing/2014/main" id="{EDAADAFF-CDF8-4B5A-B4AF-07A1E3BDCFFD}"/>
              </a:ext>
            </a:extLst>
          </p:cNvPr>
          <p:cNvSpPr>
            <a:spLocks noGrp="1"/>
          </p:cNvSpPr>
          <p:nvPr>
            <p:ph type="body" sz="quarter" idx="53"/>
          </p:nvPr>
        </p:nvSpPr>
        <p:spPr>
          <a:xfrm>
            <a:off x="5082029" y="4664315"/>
            <a:ext cx="2020824" cy="1178559"/>
          </a:xfrm>
        </p:spPr>
        <p:txBody>
          <a:bodyPr lIns="0" tIns="0" rIns="0" bIns="0">
            <a:normAutofit/>
          </a:bodyPr>
          <a:lstStyle>
            <a:lvl1pPr marL="0" indent="0" algn="ctr">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Edit Master text styles</a:t>
            </a:r>
          </a:p>
        </p:txBody>
      </p:sp>
      <p:sp>
        <p:nvSpPr>
          <p:cNvPr id="32" name="Text Placeholder 2">
            <a:extLst>
              <a:ext uri="{FF2B5EF4-FFF2-40B4-BE49-F238E27FC236}">
                <a16:creationId xmlns:a16="http://schemas.microsoft.com/office/drawing/2014/main" id="{455E4403-2A75-455B-8AB8-D9D2DEE6B4B8}"/>
              </a:ext>
            </a:extLst>
          </p:cNvPr>
          <p:cNvSpPr>
            <a:spLocks noGrp="1"/>
          </p:cNvSpPr>
          <p:nvPr>
            <p:ph type="body" idx="54" hasCustomPrompt="1"/>
          </p:nvPr>
        </p:nvSpPr>
        <p:spPr>
          <a:xfrm>
            <a:off x="7267480" y="4231099"/>
            <a:ext cx="2020824" cy="334918"/>
          </a:xfrm>
        </p:spPr>
        <p:txBody>
          <a:bodyPr lIns="0" tIns="0" rIns="0" bIns="0" anchor="b">
            <a:normAutofit/>
          </a:bodyPr>
          <a:lstStyle>
            <a:lvl1pPr marL="0" indent="0" algn="ctr">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3" name="Text Placeholder 11">
            <a:extLst>
              <a:ext uri="{FF2B5EF4-FFF2-40B4-BE49-F238E27FC236}">
                <a16:creationId xmlns:a16="http://schemas.microsoft.com/office/drawing/2014/main" id="{72A71372-85B1-4BE9-AFC9-78A34420C192}"/>
              </a:ext>
            </a:extLst>
          </p:cNvPr>
          <p:cNvSpPr>
            <a:spLocks noGrp="1"/>
          </p:cNvSpPr>
          <p:nvPr>
            <p:ph type="body" sz="quarter" idx="55"/>
          </p:nvPr>
        </p:nvSpPr>
        <p:spPr>
          <a:xfrm>
            <a:off x="7267481" y="4664315"/>
            <a:ext cx="2020824" cy="1178559"/>
          </a:xfrm>
        </p:spPr>
        <p:txBody>
          <a:bodyPr lIns="0" tIns="0" rIns="0" bIns="0">
            <a:normAutofit/>
          </a:bodyPr>
          <a:lstStyle>
            <a:lvl1pPr marL="0" indent="0" algn="ctr">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Edit Master text styles</a:t>
            </a:r>
          </a:p>
        </p:txBody>
      </p:sp>
      <p:sp>
        <p:nvSpPr>
          <p:cNvPr id="39" name="Text Placeholder 2">
            <a:extLst>
              <a:ext uri="{FF2B5EF4-FFF2-40B4-BE49-F238E27FC236}">
                <a16:creationId xmlns:a16="http://schemas.microsoft.com/office/drawing/2014/main" id="{450A7337-3C0A-4855-BC87-AA251494827A}"/>
              </a:ext>
            </a:extLst>
          </p:cNvPr>
          <p:cNvSpPr>
            <a:spLocks noGrp="1"/>
          </p:cNvSpPr>
          <p:nvPr>
            <p:ph type="body" idx="56" hasCustomPrompt="1"/>
          </p:nvPr>
        </p:nvSpPr>
        <p:spPr>
          <a:xfrm>
            <a:off x="1053452" y="3074289"/>
            <a:ext cx="1335024" cy="462656"/>
          </a:xfrm>
        </p:spPr>
        <p:txBody>
          <a:bodyPr lIns="0" tIns="0" rIns="0" bIns="0" anchor="b">
            <a:normAutofit/>
          </a:bodyPr>
          <a:lstStyle>
            <a:lvl1pPr marL="0" indent="0" algn="ctr">
              <a:buNone/>
              <a:defRPr sz="29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20XX</a:t>
            </a:r>
          </a:p>
        </p:txBody>
      </p:sp>
      <p:sp>
        <p:nvSpPr>
          <p:cNvPr id="40" name="Text Placeholder 2">
            <a:extLst>
              <a:ext uri="{FF2B5EF4-FFF2-40B4-BE49-F238E27FC236}">
                <a16:creationId xmlns:a16="http://schemas.microsoft.com/office/drawing/2014/main" id="{D7169E62-2B9B-4CF2-B2E2-3FD55EEEFF87}"/>
              </a:ext>
            </a:extLst>
          </p:cNvPr>
          <p:cNvSpPr>
            <a:spLocks noGrp="1"/>
          </p:cNvSpPr>
          <p:nvPr>
            <p:ph type="body" idx="57" hasCustomPrompt="1"/>
          </p:nvPr>
        </p:nvSpPr>
        <p:spPr>
          <a:xfrm>
            <a:off x="1053452" y="3471539"/>
            <a:ext cx="1335024" cy="233857"/>
          </a:xfrm>
        </p:spPr>
        <p:txBody>
          <a:bodyPr lIns="0" tIns="0" rIns="0" bIns="0" anchor="t" anchorCtr="0">
            <a:normAutofit/>
          </a:bodyPr>
          <a:lstStyle>
            <a:lvl1pPr marL="0" indent="0" algn="ctr">
              <a:buNone/>
              <a:defRPr sz="1700" b="1">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1" name="Text Placeholder 2">
            <a:extLst>
              <a:ext uri="{FF2B5EF4-FFF2-40B4-BE49-F238E27FC236}">
                <a16:creationId xmlns:a16="http://schemas.microsoft.com/office/drawing/2014/main" id="{AC0575D2-AA1D-44C6-9FB3-21ADF8988B54}"/>
              </a:ext>
            </a:extLst>
          </p:cNvPr>
          <p:cNvSpPr>
            <a:spLocks noGrp="1"/>
          </p:cNvSpPr>
          <p:nvPr>
            <p:ph type="body" idx="58" hasCustomPrompt="1"/>
          </p:nvPr>
        </p:nvSpPr>
        <p:spPr>
          <a:xfrm>
            <a:off x="3240970" y="3068944"/>
            <a:ext cx="1335024" cy="462656"/>
          </a:xfrm>
        </p:spPr>
        <p:txBody>
          <a:bodyPr lIns="0" tIns="0" rIns="0" bIns="0" anchor="b">
            <a:normAutofit/>
          </a:bodyPr>
          <a:lstStyle>
            <a:lvl1pPr marL="0" indent="0" algn="ctr">
              <a:buNone/>
              <a:defRPr sz="29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20XX</a:t>
            </a:r>
          </a:p>
        </p:txBody>
      </p:sp>
      <p:sp>
        <p:nvSpPr>
          <p:cNvPr id="42" name="Text Placeholder 2">
            <a:extLst>
              <a:ext uri="{FF2B5EF4-FFF2-40B4-BE49-F238E27FC236}">
                <a16:creationId xmlns:a16="http://schemas.microsoft.com/office/drawing/2014/main" id="{2BBDBCDC-6887-4C68-B9B1-5692A081F030}"/>
              </a:ext>
            </a:extLst>
          </p:cNvPr>
          <p:cNvSpPr>
            <a:spLocks noGrp="1"/>
          </p:cNvSpPr>
          <p:nvPr>
            <p:ph type="body" idx="59" hasCustomPrompt="1"/>
          </p:nvPr>
        </p:nvSpPr>
        <p:spPr>
          <a:xfrm>
            <a:off x="3240970" y="3466194"/>
            <a:ext cx="1335024" cy="233857"/>
          </a:xfrm>
        </p:spPr>
        <p:txBody>
          <a:bodyPr lIns="0" tIns="0" rIns="0" bIns="0" anchor="t" anchorCtr="0">
            <a:normAutofit/>
          </a:bodyPr>
          <a:lstStyle>
            <a:lvl1pPr marL="0" indent="0" algn="ctr">
              <a:buNone/>
              <a:defRPr sz="1700" b="1">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3" name="Text Placeholder 2">
            <a:extLst>
              <a:ext uri="{FF2B5EF4-FFF2-40B4-BE49-F238E27FC236}">
                <a16:creationId xmlns:a16="http://schemas.microsoft.com/office/drawing/2014/main" id="{6ABCAEE9-21FE-4449-83EB-FBEC4248EE5E}"/>
              </a:ext>
            </a:extLst>
          </p:cNvPr>
          <p:cNvSpPr>
            <a:spLocks noGrp="1"/>
          </p:cNvSpPr>
          <p:nvPr>
            <p:ph type="body" idx="60" hasCustomPrompt="1"/>
          </p:nvPr>
        </p:nvSpPr>
        <p:spPr>
          <a:xfrm>
            <a:off x="5428488" y="3077096"/>
            <a:ext cx="1335024" cy="462656"/>
          </a:xfrm>
        </p:spPr>
        <p:txBody>
          <a:bodyPr lIns="0" tIns="0" rIns="0" bIns="0" anchor="b">
            <a:normAutofit/>
          </a:bodyPr>
          <a:lstStyle>
            <a:lvl1pPr marL="0" indent="0" algn="ctr">
              <a:buNone/>
              <a:defRPr sz="29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20XX</a:t>
            </a:r>
          </a:p>
        </p:txBody>
      </p:sp>
      <p:sp>
        <p:nvSpPr>
          <p:cNvPr id="44" name="Text Placeholder 2">
            <a:extLst>
              <a:ext uri="{FF2B5EF4-FFF2-40B4-BE49-F238E27FC236}">
                <a16:creationId xmlns:a16="http://schemas.microsoft.com/office/drawing/2014/main" id="{95136500-0830-4515-8356-C6B23041E5C7}"/>
              </a:ext>
            </a:extLst>
          </p:cNvPr>
          <p:cNvSpPr>
            <a:spLocks noGrp="1"/>
          </p:cNvSpPr>
          <p:nvPr>
            <p:ph type="body" idx="61" hasCustomPrompt="1"/>
          </p:nvPr>
        </p:nvSpPr>
        <p:spPr>
          <a:xfrm>
            <a:off x="5428488" y="3474346"/>
            <a:ext cx="1335024" cy="233857"/>
          </a:xfrm>
        </p:spPr>
        <p:txBody>
          <a:bodyPr lIns="0" tIns="0" rIns="0" bIns="0" anchor="t" anchorCtr="0">
            <a:normAutofit/>
          </a:bodyPr>
          <a:lstStyle>
            <a:lvl1pPr marL="0" indent="0" algn="ctr">
              <a:buNone/>
              <a:defRPr sz="1700" b="1">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5" name="Text Placeholder 2">
            <a:extLst>
              <a:ext uri="{FF2B5EF4-FFF2-40B4-BE49-F238E27FC236}">
                <a16:creationId xmlns:a16="http://schemas.microsoft.com/office/drawing/2014/main" id="{CBD503F2-AFE4-4764-8A65-FCC3DF905012}"/>
              </a:ext>
            </a:extLst>
          </p:cNvPr>
          <p:cNvSpPr>
            <a:spLocks noGrp="1"/>
          </p:cNvSpPr>
          <p:nvPr>
            <p:ph type="body" idx="62" hasCustomPrompt="1"/>
          </p:nvPr>
        </p:nvSpPr>
        <p:spPr>
          <a:xfrm>
            <a:off x="7616006" y="3082825"/>
            <a:ext cx="1335024" cy="462656"/>
          </a:xfrm>
        </p:spPr>
        <p:txBody>
          <a:bodyPr lIns="0" tIns="0" rIns="0" bIns="0" anchor="b">
            <a:normAutofit/>
          </a:bodyPr>
          <a:lstStyle>
            <a:lvl1pPr marL="0" indent="0" algn="ctr">
              <a:buNone/>
              <a:defRPr sz="29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20XX</a:t>
            </a:r>
          </a:p>
        </p:txBody>
      </p:sp>
      <p:sp>
        <p:nvSpPr>
          <p:cNvPr id="46" name="Text Placeholder 2">
            <a:extLst>
              <a:ext uri="{FF2B5EF4-FFF2-40B4-BE49-F238E27FC236}">
                <a16:creationId xmlns:a16="http://schemas.microsoft.com/office/drawing/2014/main" id="{7DC0A657-989F-4B29-8E27-DDC81B0140EE}"/>
              </a:ext>
            </a:extLst>
          </p:cNvPr>
          <p:cNvSpPr>
            <a:spLocks noGrp="1"/>
          </p:cNvSpPr>
          <p:nvPr>
            <p:ph type="body" idx="63" hasCustomPrompt="1"/>
          </p:nvPr>
        </p:nvSpPr>
        <p:spPr>
          <a:xfrm>
            <a:off x="7616006" y="3480075"/>
            <a:ext cx="1335024" cy="233857"/>
          </a:xfrm>
        </p:spPr>
        <p:txBody>
          <a:bodyPr lIns="0" tIns="0" rIns="0" bIns="0" anchor="t" anchorCtr="0">
            <a:normAutofit/>
          </a:bodyPr>
          <a:lstStyle>
            <a:lvl1pPr marL="0" indent="0" algn="ctr">
              <a:buNone/>
              <a:defRPr sz="1700" b="1">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7" name="Text Placeholder 2">
            <a:extLst>
              <a:ext uri="{FF2B5EF4-FFF2-40B4-BE49-F238E27FC236}">
                <a16:creationId xmlns:a16="http://schemas.microsoft.com/office/drawing/2014/main" id="{8437BAC6-4C02-46D8-AB5C-54416FDC4E11}"/>
              </a:ext>
            </a:extLst>
          </p:cNvPr>
          <p:cNvSpPr>
            <a:spLocks noGrp="1"/>
          </p:cNvSpPr>
          <p:nvPr>
            <p:ph type="body" idx="64" hasCustomPrompt="1"/>
          </p:nvPr>
        </p:nvSpPr>
        <p:spPr>
          <a:xfrm>
            <a:off x="9803524" y="3079749"/>
            <a:ext cx="1335024" cy="462656"/>
          </a:xfrm>
        </p:spPr>
        <p:txBody>
          <a:bodyPr lIns="0" tIns="0" rIns="0" bIns="0" anchor="b">
            <a:normAutofit/>
          </a:bodyPr>
          <a:lstStyle>
            <a:lvl1pPr marL="0" indent="0" algn="ctr">
              <a:buNone/>
              <a:defRPr sz="29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20XX</a:t>
            </a:r>
          </a:p>
        </p:txBody>
      </p:sp>
      <p:sp>
        <p:nvSpPr>
          <p:cNvPr id="48" name="Text Placeholder 2">
            <a:extLst>
              <a:ext uri="{FF2B5EF4-FFF2-40B4-BE49-F238E27FC236}">
                <a16:creationId xmlns:a16="http://schemas.microsoft.com/office/drawing/2014/main" id="{E0840D65-23FD-4BDF-B966-5BF3BE32F620}"/>
              </a:ext>
            </a:extLst>
          </p:cNvPr>
          <p:cNvSpPr>
            <a:spLocks noGrp="1"/>
          </p:cNvSpPr>
          <p:nvPr>
            <p:ph type="body" idx="65" hasCustomPrompt="1"/>
          </p:nvPr>
        </p:nvSpPr>
        <p:spPr>
          <a:xfrm>
            <a:off x="9803524" y="3476999"/>
            <a:ext cx="1335024" cy="233857"/>
          </a:xfrm>
        </p:spPr>
        <p:txBody>
          <a:bodyPr lIns="0" tIns="0" rIns="0" bIns="0" anchor="t" anchorCtr="0">
            <a:normAutofit/>
          </a:bodyPr>
          <a:lstStyle>
            <a:lvl1pPr marL="0" indent="0" algn="ctr">
              <a:buNone/>
              <a:defRPr sz="1700" b="1">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50" name="Picture Placeholder 11">
            <a:extLst>
              <a:ext uri="{FF2B5EF4-FFF2-40B4-BE49-F238E27FC236}">
                <a16:creationId xmlns:a16="http://schemas.microsoft.com/office/drawing/2014/main" id="{DBB3EB4E-1DA2-4278-B918-D5B7EDBD9B35}"/>
              </a:ext>
            </a:extLst>
          </p:cNvPr>
          <p:cNvSpPr>
            <a:spLocks noGrp="1"/>
          </p:cNvSpPr>
          <p:nvPr>
            <p:ph type="pic" sz="quarter" idx="66"/>
          </p:nvPr>
        </p:nvSpPr>
        <p:spPr>
          <a:xfrm>
            <a:off x="9409913" y="851603"/>
            <a:ext cx="1938528" cy="393192"/>
          </a:xfrm>
          <a:prstGeom prst="roundRect">
            <a:avLst/>
          </a:prstGeom>
        </p:spPr>
        <p:txBody>
          <a:bodyPr anchor="ctr" anchorCtr="0">
            <a:normAutofit/>
          </a:bodyPr>
          <a:lstStyle>
            <a:lvl1pPr marL="0" indent="0" algn="ctr">
              <a:buNone/>
              <a:defRPr sz="1600">
                <a:solidFill>
                  <a:schemeClr val="bg1"/>
                </a:solidFill>
              </a:defRPr>
            </a:lvl1pPr>
          </a:lstStyle>
          <a:p>
            <a:r>
              <a:rPr lang="en-US" noProof="0" smtClean="0"/>
              <a:t>Click icon to add picture</a:t>
            </a:r>
            <a:endParaRPr lang="en-US" noProof="0" dirty="0"/>
          </a:p>
        </p:txBody>
      </p:sp>
    </p:spTree>
    <p:extLst>
      <p:ext uri="{BB962C8B-B14F-4D97-AF65-F5344CB8AC3E}">
        <p14:creationId xmlns:p14="http://schemas.microsoft.com/office/powerpoint/2010/main" val="15107192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and Logo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46B665D0-4EDB-4342-BED1-27DA9BA746A8}"/>
              </a:ext>
            </a:extLst>
          </p:cNvPr>
          <p:cNvSpPr/>
          <p:nvPr userDrawn="1"/>
        </p:nvSpPr>
        <p:spPr>
          <a:xfrm>
            <a:off x="7454" y="-1"/>
            <a:ext cx="12192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1965960"/>
            <a:ext cx="12192000" cy="489204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anchor="b" anchorCtr="0"/>
          <a:lstStyle/>
          <a:p>
            <a:r>
              <a:rPr lang="en-US" noProof="0" smtClean="0"/>
              <a:t>Click to edit Master title style</a:t>
            </a:r>
            <a:endParaRPr lang="en-US" noProof="0"/>
          </a:p>
        </p:txBody>
      </p:sp>
      <p:sp>
        <p:nvSpPr>
          <p:cNvPr id="3" name="Date Placeholder 2">
            <a:extLst>
              <a:ext uri="{FF2B5EF4-FFF2-40B4-BE49-F238E27FC236}">
                <a16:creationId xmlns:a16="http://schemas.microsoft.com/office/drawing/2014/main" id="{847A35AD-A6B0-4735-8919-A2B1FC60B311}"/>
              </a:ext>
            </a:extLst>
          </p:cNvPr>
          <p:cNvSpPr>
            <a:spLocks noGrp="1"/>
          </p:cNvSpPr>
          <p:nvPr>
            <p:ph type="dt" sz="half" idx="10"/>
          </p:nvPr>
        </p:nvSpPr>
        <p:spPr/>
        <p:txBody>
          <a:bodyPr/>
          <a:lstStyle/>
          <a:p>
            <a:fld id="{8490CABB-6376-4351-BA0C-322104FF72A1}" type="datetime1">
              <a:rPr lang="en-US" noProof="0" smtClean="0"/>
              <a:t>2019-11-14</a:t>
            </a:fld>
            <a:endParaRPr lang="en-US" noProof="0" dirty="0"/>
          </a:p>
        </p:txBody>
      </p:sp>
      <p:sp>
        <p:nvSpPr>
          <p:cNvPr id="4" name="Footer Placeholder 3">
            <a:extLst>
              <a:ext uri="{FF2B5EF4-FFF2-40B4-BE49-F238E27FC236}">
                <a16:creationId xmlns:a16="http://schemas.microsoft.com/office/drawing/2014/main" id="{084BB4B8-6523-4A06-BB13-F2DFA9ADC904}"/>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a:lstStyle/>
          <a:p>
            <a:fld id="{4950F5D8-22E1-4015-8661-E5B1FD28C2DE}" type="slidenum">
              <a:rPr lang="en-US" noProof="0" smtClean="0"/>
              <a:t>‹#›</a:t>
            </a:fld>
            <a:endParaRPr lang="en-US" noProof="0" dirty="0"/>
          </a:p>
        </p:txBody>
      </p:sp>
      <p:sp>
        <p:nvSpPr>
          <p:cNvPr id="11" name="Content Placeholder 10">
            <a:extLst>
              <a:ext uri="{FF2B5EF4-FFF2-40B4-BE49-F238E27FC236}">
                <a16:creationId xmlns:a16="http://schemas.microsoft.com/office/drawing/2014/main" id="{207BEA77-6F19-47A4-89B3-773557D35ADD}"/>
              </a:ext>
            </a:extLst>
          </p:cNvPr>
          <p:cNvSpPr>
            <a:spLocks noGrp="1"/>
          </p:cNvSpPr>
          <p:nvPr>
            <p:ph sz="quarter" idx="53"/>
          </p:nvPr>
        </p:nvSpPr>
        <p:spPr>
          <a:xfrm>
            <a:off x="839787" y="1943100"/>
            <a:ext cx="10512425" cy="3686334"/>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6" name="Picture Placeholder 11">
            <a:extLst>
              <a:ext uri="{FF2B5EF4-FFF2-40B4-BE49-F238E27FC236}">
                <a16:creationId xmlns:a16="http://schemas.microsoft.com/office/drawing/2014/main" id="{429030D9-F540-4B24-AA27-17B8726068F1}"/>
              </a:ext>
            </a:extLst>
          </p:cNvPr>
          <p:cNvSpPr>
            <a:spLocks noGrp="1"/>
          </p:cNvSpPr>
          <p:nvPr>
            <p:ph type="pic" sz="quarter" idx="50"/>
          </p:nvPr>
        </p:nvSpPr>
        <p:spPr>
          <a:xfrm>
            <a:off x="9409913" y="851603"/>
            <a:ext cx="1938528" cy="393192"/>
          </a:xfrm>
          <a:prstGeom prst="roundRect">
            <a:avLst/>
          </a:prstGeom>
        </p:spPr>
        <p:txBody>
          <a:bodyPr anchor="ctr" anchorCtr="0">
            <a:normAutofit/>
          </a:bodyPr>
          <a:lstStyle>
            <a:lvl1pPr marL="0" indent="0" algn="ctr">
              <a:buNone/>
              <a:defRPr sz="1600">
                <a:solidFill>
                  <a:schemeClr val="bg1"/>
                </a:solidFill>
              </a:defRPr>
            </a:lvl1pPr>
          </a:lstStyle>
          <a:p>
            <a:r>
              <a:rPr lang="en-US" noProof="0" smtClean="0"/>
              <a:t>Click icon to add picture</a:t>
            </a:r>
            <a:endParaRPr lang="en-US" noProof="0" dirty="0"/>
          </a:p>
        </p:txBody>
      </p:sp>
    </p:spTree>
    <p:extLst>
      <p:ext uri="{BB962C8B-B14F-4D97-AF65-F5344CB8AC3E}">
        <p14:creationId xmlns:p14="http://schemas.microsoft.com/office/powerpoint/2010/main" val="41276746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Content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Rectangle 34">
            <a:extLst>
              <a:ext uri="{FF2B5EF4-FFF2-40B4-BE49-F238E27FC236}">
                <a16:creationId xmlns:a16="http://schemas.microsoft.com/office/drawing/2014/main" id="{8CF4E3C4-06F3-4C9B-8844-62F3323AB7DD}"/>
              </a:ext>
            </a:extLst>
          </p:cNvPr>
          <p:cNvSpPr/>
          <p:nvPr userDrawn="1"/>
        </p:nvSpPr>
        <p:spPr>
          <a:xfrm>
            <a:off x="-1587" y="6408"/>
            <a:ext cx="12192000" cy="6851591"/>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3154680"/>
            <a:ext cx="12192000" cy="370332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anchor="b" anchorCtr="0"/>
          <a:lstStyle/>
          <a:p>
            <a:r>
              <a:rPr lang="en-US" noProof="0" smtClean="0"/>
              <a:t>Click to edit Master title style</a:t>
            </a:r>
            <a:endParaRPr lang="en-US" noProof="0"/>
          </a:p>
        </p:txBody>
      </p:sp>
      <p:sp>
        <p:nvSpPr>
          <p:cNvPr id="3" name="Date Placeholder 2">
            <a:extLst>
              <a:ext uri="{FF2B5EF4-FFF2-40B4-BE49-F238E27FC236}">
                <a16:creationId xmlns:a16="http://schemas.microsoft.com/office/drawing/2014/main" id="{847A35AD-A6B0-4735-8919-A2B1FC60B311}"/>
              </a:ext>
            </a:extLst>
          </p:cNvPr>
          <p:cNvSpPr>
            <a:spLocks noGrp="1"/>
          </p:cNvSpPr>
          <p:nvPr>
            <p:ph type="dt" sz="half" idx="10"/>
          </p:nvPr>
        </p:nvSpPr>
        <p:spPr/>
        <p:txBody>
          <a:bodyPr/>
          <a:lstStyle/>
          <a:p>
            <a:fld id="{8490CABB-6376-4351-BA0C-322104FF72A1}" type="datetime1">
              <a:rPr lang="en-US" noProof="0" smtClean="0"/>
              <a:t>2019-11-14</a:t>
            </a:fld>
            <a:endParaRPr lang="en-US" noProof="0" dirty="0"/>
          </a:p>
        </p:txBody>
      </p:sp>
      <p:sp>
        <p:nvSpPr>
          <p:cNvPr id="4" name="Footer Placeholder 3">
            <a:extLst>
              <a:ext uri="{FF2B5EF4-FFF2-40B4-BE49-F238E27FC236}">
                <a16:creationId xmlns:a16="http://schemas.microsoft.com/office/drawing/2014/main" id="{084BB4B8-6523-4A06-BB13-F2DFA9ADC904}"/>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a:lstStyle/>
          <a:p>
            <a:fld id="{4950F5D8-22E1-4015-8661-E5B1FD28C2DE}" type="slidenum">
              <a:rPr lang="en-US" noProof="0" smtClean="0"/>
              <a:t>‹#›</a:t>
            </a:fld>
            <a:endParaRPr lang="en-US" noProof="0" dirty="0"/>
          </a:p>
        </p:txBody>
      </p:sp>
      <p:sp>
        <p:nvSpPr>
          <p:cNvPr id="19" name="Text Placeholder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392450"/>
            <a:ext cx="10515600" cy="588736"/>
          </a:xfrm>
        </p:spPr>
        <p:txBody>
          <a:bodyPr lIns="36000" tIns="0" rIns="0" bIns="0">
            <a:normAutofit/>
          </a:bodyPr>
          <a:lstStyle>
            <a:lvl1pPr marL="0" indent="0">
              <a:buClr>
                <a:schemeClr val="tx2"/>
              </a:buClr>
              <a:buSzPct val="125000"/>
              <a:buFont typeface="Wingdings" panose="05000000000000000000" pitchFamily="2" charset="2"/>
              <a:buNone/>
              <a:defRPr sz="180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Edit Master text styles</a:t>
            </a:r>
          </a:p>
        </p:txBody>
      </p:sp>
      <p:sp>
        <p:nvSpPr>
          <p:cNvPr id="23" name="Text Placeholder 2">
            <a:extLst>
              <a:ext uri="{FF2B5EF4-FFF2-40B4-BE49-F238E27FC236}">
                <a16:creationId xmlns:a16="http://schemas.microsoft.com/office/drawing/2014/main" id="{F074267C-7E1D-4515-B053-1121335429CD}"/>
              </a:ext>
            </a:extLst>
          </p:cNvPr>
          <p:cNvSpPr>
            <a:spLocks noGrp="1"/>
          </p:cNvSpPr>
          <p:nvPr>
            <p:ph type="body" idx="52" hasCustomPrompt="1"/>
          </p:nvPr>
        </p:nvSpPr>
        <p:spPr>
          <a:xfrm>
            <a:off x="4711049" y="4355957"/>
            <a:ext cx="2769902" cy="334918"/>
          </a:xfrm>
        </p:spPr>
        <p:txBody>
          <a:bodyPr lIns="0" tIns="0" rIns="0" bIns="0" anchor="b">
            <a:normAutofit/>
          </a:bodyPr>
          <a:lstStyle>
            <a:lvl1pPr marL="0" indent="0" algn="ctr">
              <a:buFont typeface="Arial" panose="020B0604020202020204" pitchFamily="34" charse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4" name="Text Placeholder 11">
            <a:extLst>
              <a:ext uri="{FF2B5EF4-FFF2-40B4-BE49-F238E27FC236}">
                <a16:creationId xmlns:a16="http://schemas.microsoft.com/office/drawing/2014/main" id="{BED0DB43-ABA6-4E0E-BA64-F6DBD79467F6}"/>
              </a:ext>
            </a:extLst>
          </p:cNvPr>
          <p:cNvSpPr>
            <a:spLocks noGrp="1"/>
          </p:cNvSpPr>
          <p:nvPr>
            <p:ph type="body" sz="quarter" idx="53"/>
          </p:nvPr>
        </p:nvSpPr>
        <p:spPr>
          <a:xfrm>
            <a:off x="4711049" y="4736849"/>
            <a:ext cx="2769902" cy="214088"/>
          </a:xfrm>
        </p:spPr>
        <p:txBody>
          <a:bodyPr lIns="0" tIns="0" rIns="0" bIns="0">
            <a:normAutofit/>
          </a:bodyPr>
          <a:lstStyle>
            <a:lvl1pPr marL="0" indent="0" algn="ctr">
              <a:spcBef>
                <a:spcPts val="600"/>
              </a:spcBef>
              <a:buClr>
                <a:schemeClr val="bg1">
                  <a:lumMod val="50000"/>
                </a:schemeClr>
              </a:buClr>
              <a:buSzPct val="125000"/>
              <a:buFont typeface="Arial" panose="020B0604020202020204" pitchFamily="34" charset="0"/>
              <a:buNone/>
              <a:defRPr sz="1400" b="0" i="1">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Edit Master text styles</a:t>
            </a:r>
          </a:p>
        </p:txBody>
      </p:sp>
      <p:sp>
        <p:nvSpPr>
          <p:cNvPr id="28" name="Text Placeholder 11">
            <a:extLst>
              <a:ext uri="{FF2B5EF4-FFF2-40B4-BE49-F238E27FC236}">
                <a16:creationId xmlns:a16="http://schemas.microsoft.com/office/drawing/2014/main" id="{5294241C-27BC-4F81-86AC-BB6A1B6C317E}"/>
              </a:ext>
            </a:extLst>
          </p:cNvPr>
          <p:cNvSpPr>
            <a:spLocks noGrp="1"/>
          </p:cNvSpPr>
          <p:nvPr>
            <p:ph type="body" sz="quarter" idx="54"/>
          </p:nvPr>
        </p:nvSpPr>
        <p:spPr>
          <a:xfrm>
            <a:off x="4711049" y="5004864"/>
            <a:ext cx="2769902" cy="824020"/>
          </a:xfrm>
        </p:spPr>
        <p:txBody>
          <a:bodyPr lIns="0" tIns="0" rIns="0" bIns="0">
            <a:normAutofit/>
          </a:bodyPr>
          <a:lstStyle>
            <a:lvl1pPr marL="0" indent="0" algn="ctr">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Edit Master text styles</a:t>
            </a:r>
          </a:p>
        </p:txBody>
      </p:sp>
      <p:sp>
        <p:nvSpPr>
          <p:cNvPr id="11" name="Picture Placeholder 10">
            <a:extLst>
              <a:ext uri="{FF2B5EF4-FFF2-40B4-BE49-F238E27FC236}">
                <a16:creationId xmlns:a16="http://schemas.microsoft.com/office/drawing/2014/main" id="{FA998E5C-D637-4A1F-9056-73766B04FE2B}"/>
              </a:ext>
            </a:extLst>
          </p:cNvPr>
          <p:cNvSpPr>
            <a:spLocks noGrp="1"/>
          </p:cNvSpPr>
          <p:nvPr>
            <p:ph type="pic" sz="quarter" idx="55"/>
          </p:nvPr>
        </p:nvSpPr>
        <p:spPr>
          <a:xfrm>
            <a:off x="5145170" y="2212908"/>
            <a:ext cx="1901952" cy="1901952"/>
          </a:xfrm>
          <a:prstGeom prst="ellipse">
            <a:avLst/>
          </a:prstGeom>
          <a:ln>
            <a:solidFill>
              <a:schemeClr val="bg2"/>
            </a:solidFill>
          </a:ln>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25" name="Text Placeholder 2">
            <a:extLst>
              <a:ext uri="{FF2B5EF4-FFF2-40B4-BE49-F238E27FC236}">
                <a16:creationId xmlns:a16="http://schemas.microsoft.com/office/drawing/2014/main" id="{F89779B3-74BD-410E-8DCD-302D161A4673}"/>
              </a:ext>
            </a:extLst>
          </p:cNvPr>
          <p:cNvSpPr>
            <a:spLocks noGrp="1"/>
          </p:cNvSpPr>
          <p:nvPr>
            <p:ph type="body" idx="56" hasCustomPrompt="1"/>
          </p:nvPr>
        </p:nvSpPr>
        <p:spPr>
          <a:xfrm>
            <a:off x="8147243" y="4357953"/>
            <a:ext cx="2769902" cy="334918"/>
          </a:xfrm>
        </p:spPr>
        <p:txBody>
          <a:bodyPr lIns="0" tIns="0" rIns="0" bIns="0" anchor="b">
            <a:normAutofit/>
          </a:bodyPr>
          <a:lstStyle>
            <a:lvl1pPr marL="0" indent="0" algn="ctr">
              <a:buFont typeface="Arial" panose="020B0604020202020204" pitchFamily="34" charse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6" name="Text Placeholder 11">
            <a:extLst>
              <a:ext uri="{FF2B5EF4-FFF2-40B4-BE49-F238E27FC236}">
                <a16:creationId xmlns:a16="http://schemas.microsoft.com/office/drawing/2014/main" id="{B367781E-9C82-4788-A807-0111EF793B63}"/>
              </a:ext>
            </a:extLst>
          </p:cNvPr>
          <p:cNvSpPr>
            <a:spLocks noGrp="1"/>
          </p:cNvSpPr>
          <p:nvPr>
            <p:ph type="body" sz="quarter" idx="57"/>
          </p:nvPr>
        </p:nvSpPr>
        <p:spPr>
          <a:xfrm>
            <a:off x="8147243" y="4738845"/>
            <a:ext cx="2769902" cy="214088"/>
          </a:xfrm>
        </p:spPr>
        <p:txBody>
          <a:bodyPr lIns="0" tIns="0" rIns="0" bIns="0">
            <a:normAutofit/>
          </a:bodyPr>
          <a:lstStyle>
            <a:lvl1pPr marL="0" indent="0" algn="ctr">
              <a:spcBef>
                <a:spcPts val="600"/>
              </a:spcBef>
              <a:buClr>
                <a:schemeClr val="bg1">
                  <a:lumMod val="50000"/>
                </a:schemeClr>
              </a:buClr>
              <a:buSzPct val="125000"/>
              <a:buFont typeface="Arial" panose="020B0604020202020204" pitchFamily="34" charset="0"/>
              <a:buNone/>
              <a:defRPr sz="1400" b="0" i="1">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Edit Master text styles</a:t>
            </a:r>
          </a:p>
        </p:txBody>
      </p:sp>
      <p:sp>
        <p:nvSpPr>
          <p:cNvPr id="29" name="Text Placeholder 11">
            <a:extLst>
              <a:ext uri="{FF2B5EF4-FFF2-40B4-BE49-F238E27FC236}">
                <a16:creationId xmlns:a16="http://schemas.microsoft.com/office/drawing/2014/main" id="{C5484CD3-57F0-46B6-96E6-54BDB7A030D4}"/>
              </a:ext>
            </a:extLst>
          </p:cNvPr>
          <p:cNvSpPr>
            <a:spLocks noGrp="1"/>
          </p:cNvSpPr>
          <p:nvPr>
            <p:ph type="body" sz="quarter" idx="58"/>
          </p:nvPr>
        </p:nvSpPr>
        <p:spPr>
          <a:xfrm>
            <a:off x="8147243" y="5006860"/>
            <a:ext cx="2769902" cy="824020"/>
          </a:xfrm>
        </p:spPr>
        <p:txBody>
          <a:bodyPr lIns="0" tIns="0" rIns="0" bIns="0">
            <a:normAutofit/>
          </a:bodyPr>
          <a:lstStyle>
            <a:lvl1pPr marL="0" indent="0" algn="ctr">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Edit Master text styles</a:t>
            </a:r>
          </a:p>
        </p:txBody>
      </p:sp>
      <p:sp>
        <p:nvSpPr>
          <p:cNvPr id="30" name="Picture Placeholder 10">
            <a:extLst>
              <a:ext uri="{FF2B5EF4-FFF2-40B4-BE49-F238E27FC236}">
                <a16:creationId xmlns:a16="http://schemas.microsoft.com/office/drawing/2014/main" id="{383DFDF4-9A8E-4653-9207-FC82A7B603A9}"/>
              </a:ext>
            </a:extLst>
          </p:cNvPr>
          <p:cNvSpPr>
            <a:spLocks noGrp="1"/>
          </p:cNvSpPr>
          <p:nvPr>
            <p:ph type="pic" sz="quarter" idx="59"/>
          </p:nvPr>
        </p:nvSpPr>
        <p:spPr>
          <a:xfrm>
            <a:off x="8580060" y="2212908"/>
            <a:ext cx="1901952" cy="1901952"/>
          </a:xfrm>
          <a:prstGeom prst="ellipse">
            <a:avLst/>
          </a:prstGeom>
          <a:ln>
            <a:solidFill>
              <a:schemeClr val="bg2"/>
            </a:solidFill>
          </a:ln>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31" name="Text Placeholder 2">
            <a:extLst>
              <a:ext uri="{FF2B5EF4-FFF2-40B4-BE49-F238E27FC236}">
                <a16:creationId xmlns:a16="http://schemas.microsoft.com/office/drawing/2014/main" id="{E65875B3-5DCE-417D-9AF6-8A9319DAF12F}"/>
              </a:ext>
            </a:extLst>
          </p:cNvPr>
          <p:cNvSpPr>
            <a:spLocks noGrp="1"/>
          </p:cNvSpPr>
          <p:nvPr>
            <p:ph type="body" idx="60" hasCustomPrompt="1"/>
          </p:nvPr>
        </p:nvSpPr>
        <p:spPr>
          <a:xfrm>
            <a:off x="1272438" y="4372425"/>
            <a:ext cx="2769902" cy="334918"/>
          </a:xfrm>
        </p:spPr>
        <p:txBody>
          <a:bodyPr lIns="0" tIns="0" rIns="0" bIns="0" anchor="b">
            <a:normAutofit/>
          </a:bodyPr>
          <a:lstStyle>
            <a:lvl1pPr marL="0" indent="0" algn="ctr">
              <a:buFont typeface="Arial" panose="020B0604020202020204" pitchFamily="34" charse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2" name="Text Placeholder 11">
            <a:extLst>
              <a:ext uri="{FF2B5EF4-FFF2-40B4-BE49-F238E27FC236}">
                <a16:creationId xmlns:a16="http://schemas.microsoft.com/office/drawing/2014/main" id="{57610FCE-66D7-48F6-8133-2F14CEABF03C}"/>
              </a:ext>
            </a:extLst>
          </p:cNvPr>
          <p:cNvSpPr>
            <a:spLocks noGrp="1"/>
          </p:cNvSpPr>
          <p:nvPr>
            <p:ph type="body" sz="quarter" idx="61"/>
          </p:nvPr>
        </p:nvSpPr>
        <p:spPr>
          <a:xfrm>
            <a:off x="1272438" y="4753317"/>
            <a:ext cx="2769902" cy="214088"/>
          </a:xfrm>
        </p:spPr>
        <p:txBody>
          <a:bodyPr lIns="0" tIns="0" rIns="0" bIns="0">
            <a:normAutofit/>
          </a:bodyPr>
          <a:lstStyle>
            <a:lvl1pPr marL="0" indent="0" algn="ctr">
              <a:spcBef>
                <a:spcPts val="600"/>
              </a:spcBef>
              <a:buClr>
                <a:schemeClr val="bg1">
                  <a:lumMod val="50000"/>
                </a:schemeClr>
              </a:buClr>
              <a:buSzPct val="125000"/>
              <a:buFont typeface="Arial" panose="020B0604020202020204" pitchFamily="34" charset="0"/>
              <a:buNone/>
              <a:defRPr sz="1400" b="0" i="1">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Edit Master text styles</a:t>
            </a:r>
          </a:p>
        </p:txBody>
      </p:sp>
      <p:sp>
        <p:nvSpPr>
          <p:cNvPr id="33" name="Text Placeholder 11">
            <a:extLst>
              <a:ext uri="{FF2B5EF4-FFF2-40B4-BE49-F238E27FC236}">
                <a16:creationId xmlns:a16="http://schemas.microsoft.com/office/drawing/2014/main" id="{A582499F-142E-436A-931B-C9E57565DF2F}"/>
              </a:ext>
            </a:extLst>
          </p:cNvPr>
          <p:cNvSpPr>
            <a:spLocks noGrp="1"/>
          </p:cNvSpPr>
          <p:nvPr>
            <p:ph type="body" sz="quarter" idx="62"/>
          </p:nvPr>
        </p:nvSpPr>
        <p:spPr>
          <a:xfrm>
            <a:off x="1272438" y="5021332"/>
            <a:ext cx="2769902" cy="824020"/>
          </a:xfrm>
        </p:spPr>
        <p:txBody>
          <a:bodyPr lIns="0" tIns="0" rIns="0" bIns="0">
            <a:normAutofit/>
          </a:bodyPr>
          <a:lstStyle>
            <a:lvl1pPr marL="0" indent="0" algn="ctr">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Edit Master text styles</a:t>
            </a:r>
          </a:p>
        </p:txBody>
      </p:sp>
      <p:sp>
        <p:nvSpPr>
          <p:cNvPr id="34" name="Picture Placeholder 10">
            <a:extLst>
              <a:ext uri="{FF2B5EF4-FFF2-40B4-BE49-F238E27FC236}">
                <a16:creationId xmlns:a16="http://schemas.microsoft.com/office/drawing/2014/main" id="{950B3CF8-BCAD-487D-A0EB-0F031B9DFEB6}"/>
              </a:ext>
            </a:extLst>
          </p:cNvPr>
          <p:cNvSpPr>
            <a:spLocks noGrp="1"/>
          </p:cNvSpPr>
          <p:nvPr>
            <p:ph type="pic" sz="quarter" idx="63"/>
          </p:nvPr>
        </p:nvSpPr>
        <p:spPr>
          <a:xfrm>
            <a:off x="1710279" y="2212908"/>
            <a:ext cx="1901952" cy="1901952"/>
          </a:xfrm>
          <a:prstGeom prst="ellipse">
            <a:avLst/>
          </a:prstGeom>
          <a:ln>
            <a:solidFill>
              <a:schemeClr val="bg2"/>
            </a:solidFill>
          </a:ln>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36" name="Picture Placeholder 11">
            <a:extLst>
              <a:ext uri="{FF2B5EF4-FFF2-40B4-BE49-F238E27FC236}">
                <a16:creationId xmlns:a16="http://schemas.microsoft.com/office/drawing/2014/main" id="{6CAD31EE-07E0-48DC-8A30-3C3AC6285B2A}"/>
              </a:ext>
            </a:extLst>
          </p:cNvPr>
          <p:cNvSpPr>
            <a:spLocks noGrp="1"/>
          </p:cNvSpPr>
          <p:nvPr>
            <p:ph type="pic" sz="quarter" idx="50"/>
          </p:nvPr>
        </p:nvSpPr>
        <p:spPr>
          <a:xfrm>
            <a:off x="9409913" y="851603"/>
            <a:ext cx="1938528" cy="393192"/>
          </a:xfrm>
          <a:prstGeom prst="roundRect">
            <a:avLst/>
          </a:prstGeom>
        </p:spPr>
        <p:txBody>
          <a:bodyPr anchor="ctr" anchorCtr="0">
            <a:normAutofit/>
          </a:bodyPr>
          <a:lstStyle>
            <a:lvl1pPr marL="0" indent="0" algn="ctr">
              <a:buNone/>
              <a:defRPr sz="1600">
                <a:solidFill>
                  <a:schemeClr val="bg1"/>
                </a:solidFill>
              </a:defRPr>
            </a:lvl1pPr>
          </a:lstStyle>
          <a:p>
            <a:r>
              <a:rPr lang="en-US" noProof="0" smtClean="0"/>
              <a:t>Click icon to add picture</a:t>
            </a:r>
            <a:endParaRPr lang="en-US" noProof="0" dirty="0"/>
          </a:p>
        </p:txBody>
      </p:sp>
    </p:spTree>
    <p:extLst>
      <p:ext uri="{BB962C8B-B14F-4D97-AF65-F5344CB8AC3E}">
        <p14:creationId xmlns:p14="http://schemas.microsoft.com/office/powerpoint/2010/main" val="40349425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Content and Caption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0" name="Rectangle 79">
            <a:extLst>
              <a:ext uri="{FF2B5EF4-FFF2-40B4-BE49-F238E27FC236}">
                <a16:creationId xmlns:a16="http://schemas.microsoft.com/office/drawing/2014/main" id="{067B149A-3C8A-48D5-A7CF-D900619C493B}"/>
              </a:ext>
            </a:extLst>
          </p:cNvPr>
          <p:cNvSpPr/>
          <p:nvPr userDrawn="1"/>
        </p:nvSpPr>
        <p:spPr>
          <a:xfrm>
            <a:off x="0" y="4749"/>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2368296"/>
            <a:ext cx="12192000" cy="448970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anchor="b" anchorCtr="0"/>
          <a:lstStyle/>
          <a:p>
            <a:r>
              <a:rPr lang="en-US" noProof="0" smtClean="0"/>
              <a:t>Click to edit Master title style</a:t>
            </a:r>
            <a:endParaRPr lang="en-US" noProof="0"/>
          </a:p>
        </p:txBody>
      </p:sp>
      <p:sp>
        <p:nvSpPr>
          <p:cNvPr id="3" name="Date Placeholder 2">
            <a:extLst>
              <a:ext uri="{FF2B5EF4-FFF2-40B4-BE49-F238E27FC236}">
                <a16:creationId xmlns:a16="http://schemas.microsoft.com/office/drawing/2014/main" id="{847A35AD-A6B0-4735-8919-A2B1FC60B311}"/>
              </a:ext>
            </a:extLst>
          </p:cNvPr>
          <p:cNvSpPr>
            <a:spLocks noGrp="1"/>
          </p:cNvSpPr>
          <p:nvPr>
            <p:ph type="dt" sz="half" idx="10"/>
          </p:nvPr>
        </p:nvSpPr>
        <p:spPr/>
        <p:txBody>
          <a:bodyPr/>
          <a:lstStyle/>
          <a:p>
            <a:fld id="{8490CABB-6376-4351-BA0C-322104FF72A1}" type="datetime1">
              <a:rPr lang="en-US" noProof="0" smtClean="0"/>
              <a:t>2019-11-14</a:t>
            </a:fld>
            <a:endParaRPr lang="en-US" noProof="0" dirty="0"/>
          </a:p>
        </p:txBody>
      </p:sp>
      <p:sp>
        <p:nvSpPr>
          <p:cNvPr id="4" name="Footer Placeholder 3">
            <a:extLst>
              <a:ext uri="{FF2B5EF4-FFF2-40B4-BE49-F238E27FC236}">
                <a16:creationId xmlns:a16="http://schemas.microsoft.com/office/drawing/2014/main" id="{084BB4B8-6523-4A06-BB13-F2DFA9ADC904}"/>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a:lstStyle/>
          <a:p>
            <a:fld id="{4950F5D8-22E1-4015-8661-E5B1FD28C2DE}" type="slidenum">
              <a:rPr lang="en-US" noProof="0" smtClean="0"/>
              <a:t>‹#›</a:t>
            </a:fld>
            <a:endParaRPr lang="en-US" noProof="0" dirty="0"/>
          </a:p>
        </p:txBody>
      </p:sp>
      <p:sp>
        <p:nvSpPr>
          <p:cNvPr id="19" name="Text Placeholder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392450"/>
            <a:ext cx="10515600" cy="552848"/>
          </a:xfrm>
        </p:spPr>
        <p:txBody>
          <a:bodyPr lIns="36000" tIns="0" rIns="0" bIns="0">
            <a:normAutofit/>
          </a:bodyPr>
          <a:lstStyle>
            <a:lvl1pPr marL="0" indent="0">
              <a:buClr>
                <a:schemeClr val="tx2"/>
              </a:buClr>
              <a:buSzPct val="125000"/>
              <a:buFont typeface="Wingdings" panose="05000000000000000000" pitchFamily="2" charset="2"/>
              <a:buNone/>
              <a:defRPr sz="18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Edit Master text styles</a:t>
            </a:r>
          </a:p>
        </p:txBody>
      </p:sp>
      <p:sp>
        <p:nvSpPr>
          <p:cNvPr id="31" name="Text Placeholder 2">
            <a:extLst>
              <a:ext uri="{FF2B5EF4-FFF2-40B4-BE49-F238E27FC236}">
                <a16:creationId xmlns:a16="http://schemas.microsoft.com/office/drawing/2014/main" id="{E65875B3-5DCE-417D-9AF6-8A9319DAF12F}"/>
              </a:ext>
            </a:extLst>
          </p:cNvPr>
          <p:cNvSpPr>
            <a:spLocks noGrp="1"/>
          </p:cNvSpPr>
          <p:nvPr>
            <p:ph type="body" idx="60" hasCustomPrompt="1"/>
          </p:nvPr>
        </p:nvSpPr>
        <p:spPr>
          <a:xfrm>
            <a:off x="2534173" y="3053492"/>
            <a:ext cx="1908000" cy="591259"/>
          </a:xfrm>
        </p:spPr>
        <p:txBody>
          <a:bodyPr lIns="0" tIns="0" rIns="0" bIns="0" anchor="b">
            <a:normAutofit/>
          </a:bodyPr>
          <a:lstStyle>
            <a:lvl1pPr marL="0" indent="0" algn="l">
              <a:buFont typeface="Arial" panose="020B0604020202020204" pitchFamily="34" charse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2" name="Text Placeholder 11">
            <a:extLst>
              <a:ext uri="{FF2B5EF4-FFF2-40B4-BE49-F238E27FC236}">
                <a16:creationId xmlns:a16="http://schemas.microsoft.com/office/drawing/2014/main" id="{57610FCE-66D7-48F6-8133-2F14CEABF03C}"/>
              </a:ext>
            </a:extLst>
          </p:cNvPr>
          <p:cNvSpPr>
            <a:spLocks noGrp="1"/>
          </p:cNvSpPr>
          <p:nvPr>
            <p:ph type="body" sz="quarter" idx="61"/>
          </p:nvPr>
        </p:nvSpPr>
        <p:spPr>
          <a:xfrm>
            <a:off x="2534173" y="3690725"/>
            <a:ext cx="1908000" cy="214088"/>
          </a:xfrm>
        </p:spPr>
        <p:txBody>
          <a:bodyPr lIns="0" tIns="0" rIns="0" bIns="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Edit Master text styles</a:t>
            </a:r>
          </a:p>
        </p:txBody>
      </p:sp>
      <p:sp>
        <p:nvSpPr>
          <p:cNvPr id="34" name="Picture Placeholder 10">
            <a:extLst>
              <a:ext uri="{FF2B5EF4-FFF2-40B4-BE49-F238E27FC236}">
                <a16:creationId xmlns:a16="http://schemas.microsoft.com/office/drawing/2014/main" id="{950B3CF8-BCAD-487D-A0EB-0F031B9DFEB6}"/>
              </a:ext>
            </a:extLst>
          </p:cNvPr>
          <p:cNvSpPr>
            <a:spLocks noGrp="1"/>
          </p:cNvSpPr>
          <p:nvPr>
            <p:ph type="pic" sz="quarter" idx="63"/>
          </p:nvPr>
        </p:nvSpPr>
        <p:spPr>
          <a:xfrm>
            <a:off x="1207008" y="2841244"/>
            <a:ext cx="1179576" cy="1179576"/>
          </a:xfrm>
          <a:prstGeom prst="ellipse">
            <a:avLst/>
          </a:prstGeom>
          <a:ln>
            <a:solidFill>
              <a:schemeClr val="tx2"/>
            </a:solidFill>
          </a:ln>
        </p:spPr>
        <p:txBody>
          <a:bodyPr anchor="ctr" anchorCtr="0">
            <a:normAutofit/>
          </a:bodyPr>
          <a:lstStyle>
            <a:lvl1pPr marL="0" indent="0" algn="ctr">
              <a:buNone/>
              <a:defRPr sz="1400">
                <a:solidFill>
                  <a:schemeClr val="bg1"/>
                </a:solidFill>
              </a:defRPr>
            </a:lvl1pPr>
          </a:lstStyle>
          <a:p>
            <a:r>
              <a:rPr lang="en-US" noProof="0" smtClean="0"/>
              <a:t>Click icon to add picture</a:t>
            </a:r>
            <a:endParaRPr lang="en-US" noProof="0" dirty="0"/>
          </a:p>
        </p:txBody>
      </p:sp>
      <p:sp>
        <p:nvSpPr>
          <p:cNvPr id="44" name="Text Placeholder 2">
            <a:extLst>
              <a:ext uri="{FF2B5EF4-FFF2-40B4-BE49-F238E27FC236}">
                <a16:creationId xmlns:a16="http://schemas.microsoft.com/office/drawing/2014/main" id="{A5B0328E-C8F6-40C1-8E47-5E04F8C378BC}"/>
              </a:ext>
            </a:extLst>
          </p:cNvPr>
          <p:cNvSpPr>
            <a:spLocks noGrp="1"/>
          </p:cNvSpPr>
          <p:nvPr>
            <p:ph type="body" idx="71" hasCustomPrompt="1"/>
          </p:nvPr>
        </p:nvSpPr>
        <p:spPr>
          <a:xfrm>
            <a:off x="6072016" y="3053492"/>
            <a:ext cx="1908000" cy="591259"/>
          </a:xfrm>
        </p:spPr>
        <p:txBody>
          <a:bodyPr lIns="0" tIns="0" rIns="0" bIns="0" anchor="b">
            <a:normAutofit/>
          </a:bodyPr>
          <a:lstStyle>
            <a:lvl1pPr marL="0" indent="0" algn="l">
              <a:buFont typeface="Arial" panose="020B0604020202020204" pitchFamily="34" charse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5" name="Text Placeholder 11">
            <a:extLst>
              <a:ext uri="{FF2B5EF4-FFF2-40B4-BE49-F238E27FC236}">
                <a16:creationId xmlns:a16="http://schemas.microsoft.com/office/drawing/2014/main" id="{FA001AE7-4E42-42A6-9347-729901FA288B}"/>
              </a:ext>
            </a:extLst>
          </p:cNvPr>
          <p:cNvSpPr>
            <a:spLocks noGrp="1"/>
          </p:cNvSpPr>
          <p:nvPr>
            <p:ph type="body" sz="quarter" idx="72"/>
          </p:nvPr>
        </p:nvSpPr>
        <p:spPr>
          <a:xfrm>
            <a:off x="6072016" y="3690725"/>
            <a:ext cx="1908000" cy="214088"/>
          </a:xfrm>
        </p:spPr>
        <p:txBody>
          <a:bodyPr lIns="0" tIns="0" rIns="0" bIns="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Edit Master text styles</a:t>
            </a:r>
          </a:p>
        </p:txBody>
      </p:sp>
      <p:sp>
        <p:nvSpPr>
          <p:cNvPr id="46" name="Picture Placeholder 10">
            <a:extLst>
              <a:ext uri="{FF2B5EF4-FFF2-40B4-BE49-F238E27FC236}">
                <a16:creationId xmlns:a16="http://schemas.microsoft.com/office/drawing/2014/main" id="{C3CA770E-AF5C-412A-8286-39C2516C33FB}"/>
              </a:ext>
            </a:extLst>
          </p:cNvPr>
          <p:cNvSpPr>
            <a:spLocks noGrp="1"/>
          </p:cNvSpPr>
          <p:nvPr>
            <p:ph type="pic" sz="quarter" idx="73"/>
          </p:nvPr>
        </p:nvSpPr>
        <p:spPr>
          <a:xfrm>
            <a:off x="4744851" y="2841244"/>
            <a:ext cx="1179576" cy="1179576"/>
          </a:xfrm>
          <a:prstGeom prst="ellipse">
            <a:avLst/>
          </a:prstGeom>
          <a:ln>
            <a:solidFill>
              <a:schemeClr val="tx2"/>
            </a:solidFill>
          </a:ln>
        </p:spPr>
        <p:txBody>
          <a:bodyPr anchor="ctr" anchorCtr="0">
            <a:normAutofit/>
          </a:bodyPr>
          <a:lstStyle>
            <a:lvl1pPr marL="0" indent="0" algn="ctr">
              <a:buNone/>
              <a:defRPr sz="1400">
                <a:solidFill>
                  <a:schemeClr val="bg1"/>
                </a:solidFill>
              </a:defRPr>
            </a:lvl1pPr>
          </a:lstStyle>
          <a:p>
            <a:r>
              <a:rPr lang="en-US" noProof="0" smtClean="0"/>
              <a:t>Click icon to add picture</a:t>
            </a:r>
            <a:endParaRPr lang="en-US" noProof="0" dirty="0"/>
          </a:p>
        </p:txBody>
      </p:sp>
      <p:sp>
        <p:nvSpPr>
          <p:cNvPr id="50" name="Text Placeholder 2">
            <a:extLst>
              <a:ext uri="{FF2B5EF4-FFF2-40B4-BE49-F238E27FC236}">
                <a16:creationId xmlns:a16="http://schemas.microsoft.com/office/drawing/2014/main" id="{42536D59-8909-4D52-8F15-FBD7DDF9B649}"/>
              </a:ext>
            </a:extLst>
          </p:cNvPr>
          <p:cNvSpPr>
            <a:spLocks noGrp="1"/>
          </p:cNvSpPr>
          <p:nvPr>
            <p:ph type="body" idx="74" hasCustomPrompt="1"/>
          </p:nvPr>
        </p:nvSpPr>
        <p:spPr>
          <a:xfrm>
            <a:off x="9516223" y="3053492"/>
            <a:ext cx="1908000" cy="591259"/>
          </a:xfrm>
        </p:spPr>
        <p:txBody>
          <a:bodyPr lIns="0" tIns="0" rIns="0" bIns="0" anchor="b">
            <a:normAutofit/>
          </a:bodyPr>
          <a:lstStyle>
            <a:lvl1pPr marL="0" indent="0" algn="l">
              <a:buFont typeface="Arial" panose="020B0604020202020204" pitchFamily="34" charse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51" name="Text Placeholder 11">
            <a:extLst>
              <a:ext uri="{FF2B5EF4-FFF2-40B4-BE49-F238E27FC236}">
                <a16:creationId xmlns:a16="http://schemas.microsoft.com/office/drawing/2014/main" id="{2222413B-A6E3-48FA-8BD0-7B34247C7881}"/>
              </a:ext>
            </a:extLst>
          </p:cNvPr>
          <p:cNvSpPr>
            <a:spLocks noGrp="1"/>
          </p:cNvSpPr>
          <p:nvPr>
            <p:ph type="body" sz="quarter" idx="75"/>
          </p:nvPr>
        </p:nvSpPr>
        <p:spPr>
          <a:xfrm>
            <a:off x="9516223" y="3690725"/>
            <a:ext cx="1908000" cy="214088"/>
          </a:xfrm>
        </p:spPr>
        <p:txBody>
          <a:bodyPr lIns="0" tIns="0" rIns="0" bIns="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Edit Master text styles</a:t>
            </a:r>
          </a:p>
        </p:txBody>
      </p:sp>
      <p:sp>
        <p:nvSpPr>
          <p:cNvPr id="52" name="Picture Placeholder 10">
            <a:extLst>
              <a:ext uri="{FF2B5EF4-FFF2-40B4-BE49-F238E27FC236}">
                <a16:creationId xmlns:a16="http://schemas.microsoft.com/office/drawing/2014/main" id="{6F69DD81-BD33-4878-BE6B-E6252B0E4610}"/>
              </a:ext>
            </a:extLst>
          </p:cNvPr>
          <p:cNvSpPr>
            <a:spLocks noGrp="1"/>
          </p:cNvSpPr>
          <p:nvPr>
            <p:ph type="pic" sz="quarter" idx="76"/>
          </p:nvPr>
        </p:nvSpPr>
        <p:spPr>
          <a:xfrm>
            <a:off x="8189058" y="2841244"/>
            <a:ext cx="1179576" cy="1179576"/>
          </a:xfrm>
          <a:prstGeom prst="ellipse">
            <a:avLst/>
          </a:prstGeom>
          <a:ln>
            <a:solidFill>
              <a:schemeClr val="tx2"/>
            </a:solidFill>
          </a:ln>
        </p:spPr>
        <p:txBody>
          <a:bodyPr anchor="ctr" anchorCtr="0">
            <a:normAutofit/>
          </a:bodyPr>
          <a:lstStyle>
            <a:lvl1pPr marL="0" indent="0" algn="ctr">
              <a:buNone/>
              <a:defRPr sz="1400">
                <a:solidFill>
                  <a:schemeClr val="bg1"/>
                </a:solidFill>
              </a:defRPr>
            </a:lvl1pPr>
          </a:lstStyle>
          <a:p>
            <a:r>
              <a:rPr lang="en-US" noProof="0" smtClean="0"/>
              <a:t>Click icon to add picture</a:t>
            </a:r>
            <a:endParaRPr lang="en-US" noProof="0" dirty="0"/>
          </a:p>
        </p:txBody>
      </p:sp>
      <p:sp>
        <p:nvSpPr>
          <p:cNvPr id="71" name="Text Placeholder 2">
            <a:extLst>
              <a:ext uri="{FF2B5EF4-FFF2-40B4-BE49-F238E27FC236}">
                <a16:creationId xmlns:a16="http://schemas.microsoft.com/office/drawing/2014/main" id="{F7F53399-AF88-4B19-8C26-1A63E023245D}"/>
              </a:ext>
            </a:extLst>
          </p:cNvPr>
          <p:cNvSpPr>
            <a:spLocks noGrp="1"/>
          </p:cNvSpPr>
          <p:nvPr>
            <p:ph type="body" idx="77" hasCustomPrompt="1"/>
          </p:nvPr>
        </p:nvSpPr>
        <p:spPr>
          <a:xfrm>
            <a:off x="2534173" y="4675444"/>
            <a:ext cx="1908000" cy="612438"/>
          </a:xfrm>
        </p:spPr>
        <p:txBody>
          <a:bodyPr lIns="0" tIns="0" rIns="0" bIns="0" anchor="b">
            <a:normAutofit/>
          </a:bodyPr>
          <a:lstStyle>
            <a:lvl1pPr marL="0" indent="0" algn="l">
              <a:buFont typeface="Arial" panose="020B0604020202020204" pitchFamily="34" charse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72" name="Text Placeholder 11">
            <a:extLst>
              <a:ext uri="{FF2B5EF4-FFF2-40B4-BE49-F238E27FC236}">
                <a16:creationId xmlns:a16="http://schemas.microsoft.com/office/drawing/2014/main" id="{CCEF4D60-F822-4C96-86FD-DE22EF496C76}"/>
              </a:ext>
            </a:extLst>
          </p:cNvPr>
          <p:cNvSpPr>
            <a:spLocks noGrp="1"/>
          </p:cNvSpPr>
          <p:nvPr>
            <p:ph type="body" sz="quarter" idx="78"/>
          </p:nvPr>
        </p:nvSpPr>
        <p:spPr>
          <a:xfrm>
            <a:off x="2534173" y="5333856"/>
            <a:ext cx="1908000" cy="214088"/>
          </a:xfrm>
        </p:spPr>
        <p:txBody>
          <a:bodyPr lIns="0" tIns="0" rIns="0" bIns="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Edit Master text styles</a:t>
            </a:r>
          </a:p>
        </p:txBody>
      </p:sp>
      <p:sp>
        <p:nvSpPr>
          <p:cNvPr id="73" name="Picture Placeholder 10">
            <a:extLst>
              <a:ext uri="{FF2B5EF4-FFF2-40B4-BE49-F238E27FC236}">
                <a16:creationId xmlns:a16="http://schemas.microsoft.com/office/drawing/2014/main" id="{B4A9AE49-2C61-49A9-BBAB-B10B7982EF05}"/>
              </a:ext>
            </a:extLst>
          </p:cNvPr>
          <p:cNvSpPr>
            <a:spLocks noGrp="1"/>
          </p:cNvSpPr>
          <p:nvPr>
            <p:ph type="pic" sz="quarter" idx="79"/>
          </p:nvPr>
        </p:nvSpPr>
        <p:spPr>
          <a:xfrm>
            <a:off x="1207008" y="4484375"/>
            <a:ext cx="1179576" cy="1179576"/>
          </a:xfrm>
          <a:prstGeom prst="ellipse">
            <a:avLst/>
          </a:prstGeom>
          <a:ln>
            <a:solidFill>
              <a:schemeClr val="tx2"/>
            </a:solidFill>
          </a:ln>
        </p:spPr>
        <p:txBody>
          <a:bodyPr anchor="ctr" anchorCtr="0">
            <a:normAutofit/>
          </a:bodyPr>
          <a:lstStyle>
            <a:lvl1pPr marL="0" indent="0" algn="ctr">
              <a:buNone/>
              <a:defRPr sz="1400">
                <a:solidFill>
                  <a:schemeClr val="bg1"/>
                </a:solidFill>
              </a:defRPr>
            </a:lvl1pPr>
          </a:lstStyle>
          <a:p>
            <a:r>
              <a:rPr lang="en-US" noProof="0" smtClean="0"/>
              <a:t>Click icon to add picture</a:t>
            </a:r>
            <a:endParaRPr lang="en-US" noProof="0" dirty="0"/>
          </a:p>
        </p:txBody>
      </p:sp>
      <p:sp>
        <p:nvSpPr>
          <p:cNvPr id="74" name="Text Placeholder 2">
            <a:extLst>
              <a:ext uri="{FF2B5EF4-FFF2-40B4-BE49-F238E27FC236}">
                <a16:creationId xmlns:a16="http://schemas.microsoft.com/office/drawing/2014/main" id="{59FC5F10-BCA0-4110-AEDF-4A9729F7FDF3}"/>
              </a:ext>
            </a:extLst>
          </p:cNvPr>
          <p:cNvSpPr>
            <a:spLocks noGrp="1"/>
          </p:cNvSpPr>
          <p:nvPr>
            <p:ph type="body" idx="80" hasCustomPrompt="1"/>
          </p:nvPr>
        </p:nvSpPr>
        <p:spPr>
          <a:xfrm>
            <a:off x="6072016" y="4675444"/>
            <a:ext cx="1908000" cy="612438"/>
          </a:xfrm>
        </p:spPr>
        <p:txBody>
          <a:bodyPr lIns="0" tIns="0" rIns="0" bIns="0" anchor="b">
            <a:normAutofit/>
          </a:bodyPr>
          <a:lstStyle>
            <a:lvl1pPr marL="0" indent="0" algn="l">
              <a:buFont typeface="Arial" panose="020B0604020202020204" pitchFamily="34" charse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75" name="Text Placeholder 11">
            <a:extLst>
              <a:ext uri="{FF2B5EF4-FFF2-40B4-BE49-F238E27FC236}">
                <a16:creationId xmlns:a16="http://schemas.microsoft.com/office/drawing/2014/main" id="{D74DE44D-21EB-4B7D-A729-0564A65C12D5}"/>
              </a:ext>
            </a:extLst>
          </p:cNvPr>
          <p:cNvSpPr>
            <a:spLocks noGrp="1"/>
          </p:cNvSpPr>
          <p:nvPr>
            <p:ph type="body" sz="quarter" idx="81"/>
          </p:nvPr>
        </p:nvSpPr>
        <p:spPr>
          <a:xfrm>
            <a:off x="6072016" y="5333856"/>
            <a:ext cx="1908000" cy="214088"/>
          </a:xfrm>
        </p:spPr>
        <p:txBody>
          <a:bodyPr lIns="0" tIns="0" rIns="0" bIns="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Edit Master text styles</a:t>
            </a:r>
          </a:p>
        </p:txBody>
      </p:sp>
      <p:sp>
        <p:nvSpPr>
          <p:cNvPr id="76" name="Picture Placeholder 10">
            <a:extLst>
              <a:ext uri="{FF2B5EF4-FFF2-40B4-BE49-F238E27FC236}">
                <a16:creationId xmlns:a16="http://schemas.microsoft.com/office/drawing/2014/main" id="{9F70A0CC-AF4B-47BB-A8FA-067E7844751E}"/>
              </a:ext>
            </a:extLst>
          </p:cNvPr>
          <p:cNvSpPr>
            <a:spLocks noGrp="1"/>
          </p:cNvSpPr>
          <p:nvPr>
            <p:ph type="pic" sz="quarter" idx="82"/>
          </p:nvPr>
        </p:nvSpPr>
        <p:spPr>
          <a:xfrm>
            <a:off x="4744851" y="4484375"/>
            <a:ext cx="1179576" cy="1179576"/>
          </a:xfrm>
          <a:prstGeom prst="ellipse">
            <a:avLst/>
          </a:prstGeom>
          <a:ln>
            <a:solidFill>
              <a:schemeClr val="tx2"/>
            </a:solidFill>
          </a:ln>
        </p:spPr>
        <p:txBody>
          <a:bodyPr anchor="ctr" anchorCtr="0">
            <a:normAutofit/>
          </a:bodyPr>
          <a:lstStyle>
            <a:lvl1pPr marL="0" indent="0" algn="ctr">
              <a:buNone/>
              <a:defRPr sz="1400">
                <a:solidFill>
                  <a:schemeClr val="bg1"/>
                </a:solidFill>
              </a:defRPr>
            </a:lvl1pPr>
          </a:lstStyle>
          <a:p>
            <a:r>
              <a:rPr lang="en-US" noProof="0" smtClean="0"/>
              <a:t>Click icon to add picture</a:t>
            </a:r>
            <a:endParaRPr lang="en-US" noProof="0" dirty="0"/>
          </a:p>
        </p:txBody>
      </p:sp>
      <p:sp>
        <p:nvSpPr>
          <p:cNvPr id="77" name="Text Placeholder 2">
            <a:extLst>
              <a:ext uri="{FF2B5EF4-FFF2-40B4-BE49-F238E27FC236}">
                <a16:creationId xmlns:a16="http://schemas.microsoft.com/office/drawing/2014/main" id="{9F607D0D-855E-4436-857B-20E66E881082}"/>
              </a:ext>
            </a:extLst>
          </p:cNvPr>
          <p:cNvSpPr>
            <a:spLocks noGrp="1"/>
          </p:cNvSpPr>
          <p:nvPr>
            <p:ph type="body" idx="83" hasCustomPrompt="1"/>
          </p:nvPr>
        </p:nvSpPr>
        <p:spPr>
          <a:xfrm>
            <a:off x="9516223" y="4675444"/>
            <a:ext cx="1908000" cy="612438"/>
          </a:xfrm>
        </p:spPr>
        <p:txBody>
          <a:bodyPr lIns="0" tIns="0" rIns="0" bIns="0" anchor="b">
            <a:normAutofit/>
          </a:bodyPr>
          <a:lstStyle>
            <a:lvl1pPr marL="0" indent="0" algn="l">
              <a:buFont typeface="Arial" panose="020B0604020202020204" pitchFamily="34" charse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78" name="Text Placeholder 11">
            <a:extLst>
              <a:ext uri="{FF2B5EF4-FFF2-40B4-BE49-F238E27FC236}">
                <a16:creationId xmlns:a16="http://schemas.microsoft.com/office/drawing/2014/main" id="{10099025-C128-45B2-90F6-5ABA8380C6C8}"/>
              </a:ext>
            </a:extLst>
          </p:cNvPr>
          <p:cNvSpPr>
            <a:spLocks noGrp="1"/>
          </p:cNvSpPr>
          <p:nvPr>
            <p:ph type="body" sz="quarter" idx="84"/>
          </p:nvPr>
        </p:nvSpPr>
        <p:spPr>
          <a:xfrm>
            <a:off x="9516223" y="5333856"/>
            <a:ext cx="1908000" cy="214088"/>
          </a:xfrm>
        </p:spPr>
        <p:txBody>
          <a:bodyPr lIns="0" tIns="0" rIns="0" bIns="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Edit Master text styles</a:t>
            </a:r>
          </a:p>
        </p:txBody>
      </p:sp>
      <p:sp>
        <p:nvSpPr>
          <p:cNvPr id="79" name="Picture Placeholder 10">
            <a:extLst>
              <a:ext uri="{FF2B5EF4-FFF2-40B4-BE49-F238E27FC236}">
                <a16:creationId xmlns:a16="http://schemas.microsoft.com/office/drawing/2014/main" id="{019F774E-7063-44F5-AE2D-146FCBD9B4C4}"/>
              </a:ext>
            </a:extLst>
          </p:cNvPr>
          <p:cNvSpPr>
            <a:spLocks noGrp="1"/>
          </p:cNvSpPr>
          <p:nvPr>
            <p:ph type="pic" sz="quarter" idx="85"/>
          </p:nvPr>
        </p:nvSpPr>
        <p:spPr>
          <a:xfrm>
            <a:off x="8189058" y="4484375"/>
            <a:ext cx="1179576" cy="1179576"/>
          </a:xfrm>
          <a:prstGeom prst="ellipse">
            <a:avLst/>
          </a:prstGeom>
          <a:ln>
            <a:solidFill>
              <a:schemeClr val="tx2"/>
            </a:solidFill>
          </a:ln>
        </p:spPr>
        <p:txBody>
          <a:bodyPr anchor="ctr" anchorCtr="0">
            <a:normAutofit/>
          </a:bodyPr>
          <a:lstStyle>
            <a:lvl1pPr marL="0" indent="0" algn="ctr">
              <a:buNone/>
              <a:defRPr sz="1400">
                <a:solidFill>
                  <a:schemeClr val="bg1"/>
                </a:solidFill>
              </a:defRPr>
            </a:lvl1pPr>
          </a:lstStyle>
          <a:p>
            <a:r>
              <a:rPr lang="en-US" noProof="0" smtClean="0"/>
              <a:t>Click icon to add picture</a:t>
            </a:r>
            <a:endParaRPr lang="en-US" noProof="0" dirty="0"/>
          </a:p>
        </p:txBody>
      </p:sp>
      <p:sp>
        <p:nvSpPr>
          <p:cNvPr id="81" name="Picture Placeholder 11">
            <a:extLst>
              <a:ext uri="{FF2B5EF4-FFF2-40B4-BE49-F238E27FC236}">
                <a16:creationId xmlns:a16="http://schemas.microsoft.com/office/drawing/2014/main" id="{FA89EF75-E798-40D3-897E-2FAC5108B5A5}"/>
              </a:ext>
            </a:extLst>
          </p:cNvPr>
          <p:cNvSpPr>
            <a:spLocks noGrp="1"/>
          </p:cNvSpPr>
          <p:nvPr>
            <p:ph type="pic" sz="quarter" idx="50"/>
          </p:nvPr>
        </p:nvSpPr>
        <p:spPr>
          <a:xfrm>
            <a:off x="9409913" y="851603"/>
            <a:ext cx="1938528" cy="393192"/>
          </a:xfrm>
          <a:prstGeom prst="roundRect">
            <a:avLst/>
          </a:prstGeom>
        </p:spPr>
        <p:txBody>
          <a:bodyPr anchor="ctr" anchorCtr="0">
            <a:normAutofit/>
          </a:bodyPr>
          <a:lstStyle>
            <a:lvl1pPr marL="0" indent="0" algn="ctr">
              <a:buNone/>
              <a:defRPr sz="1600">
                <a:solidFill>
                  <a:schemeClr val="bg1"/>
                </a:solidFill>
              </a:defRPr>
            </a:lvl1pPr>
          </a:lstStyle>
          <a:p>
            <a:r>
              <a:rPr lang="en-US" noProof="0" smtClean="0"/>
              <a:t>Click icon to add picture</a:t>
            </a:r>
            <a:endParaRPr lang="en-US" noProof="0" dirty="0"/>
          </a:p>
        </p:txBody>
      </p:sp>
    </p:spTree>
    <p:extLst>
      <p:ext uri="{BB962C8B-B14F-4D97-AF65-F5344CB8AC3E}">
        <p14:creationId xmlns:p14="http://schemas.microsoft.com/office/powerpoint/2010/main" val="2096906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Logo">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A7E2F25-E114-4A75-B5B3-F09D555DDFF8}"/>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509BEFEA-934B-49DB-9A67-071B716E9BCC}"/>
              </a:ext>
            </a:extLst>
          </p:cNvPr>
          <p:cNvSpPr/>
          <p:nvPr userDrawn="1"/>
        </p:nvSpPr>
        <p:spPr>
          <a:xfrm>
            <a:off x="6769608" y="0"/>
            <a:ext cx="54223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7D86D2BD-969D-4473-8460-B0377486ABC0}"/>
              </a:ext>
            </a:extLst>
          </p:cNvPr>
          <p:cNvSpPr>
            <a:spLocks noGrp="1"/>
          </p:cNvSpPr>
          <p:nvPr>
            <p:ph type="title" hasCustomPrompt="1"/>
          </p:nvPr>
        </p:nvSpPr>
        <p:spPr>
          <a:xfrm>
            <a:off x="7235826" y="3924940"/>
            <a:ext cx="4116387" cy="1740445"/>
          </a:xfrm>
        </p:spPr>
        <p:txBody>
          <a:bodyPr lIns="0" tIns="0" rIns="0" bIns="0" anchor="b" anchorCtr="0">
            <a:noAutofit/>
          </a:bodyPr>
          <a:lstStyle>
            <a:lvl1pPr algn="r">
              <a:defRPr sz="5500" b="1"/>
            </a:lvl1pPr>
          </a:lstStyle>
          <a:p>
            <a:r>
              <a:rPr lang="en-US" noProof="0"/>
              <a:t>Presentation Title</a:t>
            </a:r>
          </a:p>
        </p:txBody>
      </p:sp>
      <p:sp>
        <p:nvSpPr>
          <p:cNvPr id="10" name="Picture Placeholder 11">
            <a:extLst>
              <a:ext uri="{FF2B5EF4-FFF2-40B4-BE49-F238E27FC236}">
                <a16:creationId xmlns:a16="http://schemas.microsoft.com/office/drawing/2014/main" id="{2B65509E-400D-48FF-845C-D88E53CDAF9C}"/>
              </a:ext>
            </a:extLst>
          </p:cNvPr>
          <p:cNvSpPr>
            <a:spLocks noGrp="1"/>
          </p:cNvSpPr>
          <p:nvPr>
            <p:ph type="pic" sz="quarter" idx="13"/>
          </p:nvPr>
        </p:nvSpPr>
        <p:spPr>
          <a:xfrm>
            <a:off x="8965413" y="851603"/>
            <a:ext cx="2386800" cy="486000"/>
          </a:xfrm>
          <a:prstGeom prst="roundRect">
            <a:avLst/>
          </a:prstGeom>
        </p:spPr>
        <p:txBody>
          <a:bodyPr anchor="ctr" anchorCtr="0">
            <a:normAutofit/>
          </a:bodyPr>
          <a:lstStyle>
            <a:lvl1pPr marL="0" indent="0" algn="ctr">
              <a:buNone/>
              <a:defRPr sz="1600">
                <a:solidFill>
                  <a:schemeClr val="bg1"/>
                </a:solidFill>
              </a:defRPr>
            </a:lvl1pPr>
          </a:lstStyle>
          <a:p>
            <a:r>
              <a:rPr lang="en-US" noProof="0" smtClean="0"/>
              <a:t>Click icon to add picture</a:t>
            </a:r>
            <a:endParaRPr lang="en-US" noProof="0" dirty="0"/>
          </a:p>
        </p:txBody>
      </p:sp>
      <p:sp>
        <p:nvSpPr>
          <p:cNvPr id="11" name="Subtitle 2">
            <a:extLst>
              <a:ext uri="{FF2B5EF4-FFF2-40B4-BE49-F238E27FC236}">
                <a16:creationId xmlns:a16="http://schemas.microsoft.com/office/drawing/2014/main" id="{1124E491-FFE2-4D91-8211-BFEB67FC40B9}"/>
              </a:ext>
            </a:extLst>
          </p:cNvPr>
          <p:cNvSpPr>
            <a:spLocks noGrp="1"/>
          </p:cNvSpPr>
          <p:nvPr>
            <p:ph type="subTitle" idx="1" hasCustomPrompt="1"/>
          </p:nvPr>
        </p:nvSpPr>
        <p:spPr>
          <a:xfrm>
            <a:off x="7235826" y="5681266"/>
            <a:ext cx="4116387" cy="400081"/>
          </a:xfrm>
        </p:spPr>
        <p:txBody>
          <a:bodyPr lIns="0" tIns="0" rIns="0" bIns="0" anchor="b" anchorCtr="0">
            <a:normAutofit/>
          </a:bodyPr>
          <a:lstStyle>
            <a:lvl1pPr marL="0" indent="0" algn="r">
              <a:buNone/>
              <a:defRPr sz="28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Subtitle Here</a:t>
            </a:r>
          </a:p>
        </p:txBody>
      </p:sp>
    </p:spTree>
    <p:extLst>
      <p:ext uri="{BB962C8B-B14F-4D97-AF65-F5344CB8AC3E}">
        <p14:creationId xmlns:p14="http://schemas.microsoft.com/office/powerpoint/2010/main" val="34209518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Caption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3" name="Rectangle 42">
            <a:extLst>
              <a:ext uri="{FF2B5EF4-FFF2-40B4-BE49-F238E27FC236}">
                <a16:creationId xmlns:a16="http://schemas.microsoft.com/office/drawing/2014/main" id="{A4A87ED0-1555-4955-AB1F-016220F037D5}"/>
              </a:ext>
            </a:extLst>
          </p:cNvPr>
          <p:cNvSpPr/>
          <p:nvPr userDrawn="1"/>
        </p:nvSpPr>
        <p:spPr>
          <a:xfrm>
            <a:off x="0" y="-24971"/>
            <a:ext cx="12192000" cy="685799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2660904"/>
            <a:ext cx="12192000" cy="4197096"/>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anchor="b" anchorCtr="0"/>
          <a:lstStyle/>
          <a:p>
            <a:r>
              <a:rPr lang="en-US" noProof="0" smtClean="0"/>
              <a:t>Click to edit Master title style</a:t>
            </a:r>
            <a:endParaRPr lang="en-US" noProof="0"/>
          </a:p>
        </p:txBody>
      </p:sp>
      <p:sp>
        <p:nvSpPr>
          <p:cNvPr id="3" name="Date Placeholder 2">
            <a:extLst>
              <a:ext uri="{FF2B5EF4-FFF2-40B4-BE49-F238E27FC236}">
                <a16:creationId xmlns:a16="http://schemas.microsoft.com/office/drawing/2014/main" id="{847A35AD-A6B0-4735-8919-A2B1FC60B311}"/>
              </a:ext>
            </a:extLst>
          </p:cNvPr>
          <p:cNvSpPr>
            <a:spLocks noGrp="1"/>
          </p:cNvSpPr>
          <p:nvPr>
            <p:ph type="dt" sz="half" idx="10"/>
          </p:nvPr>
        </p:nvSpPr>
        <p:spPr/>
        <p:txBody>
          <a:bodyPr/>
          <a:lstStyle/>
          <a:p>
            <a:fld id="{8490CABB-6376-4351-BA0C-322104FF72A1}" type="datetime1">
              <a:rPr lang="en-US" noProof="0" smtClean="0"/>
              <a:t>2019-11-14</a:t>
            </a:fld>
            <a:endParaRPr lang="en-US" noProof="0" dirty="0"/>
          </a:p>
        </p:txBody>
      </p:sp>
      <p:sp>
        <p:nvSpPr>
          <p:cNvPr id="4" name="Footer Placeholder 3">
            <a:extLst>
              <a:ext uri="{FF2B5EF4-FFF2-40B4-BE49-F238E27FC236}">
                <a16:creationId xmlns:a16="http://schemas.microsoft.com/office/drawing/2014/main" id="{084BB4B8-6523-4A06-BB13-F2DFA9ADC904}"/>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a:lstStyle/>
          <a:p>
            <a:fld id="{4950F5D8-22E1-4015-8661-E5B1FD28C2DE}" type="slidenum">
              <a:rPr lang="en-US" noProof="0" smtClean="0"/>
              <a:t>‹#›</a:t>
            </a:fld>
            <a:endParaRPr lang="en-US" noProof="0" dirty="0"/>
          </a:p>
        </p:txBody>
      </p:sp>
      <p:sp>
        <p:nvSpPr>
          <p:cNvPr id="31" name="Text Placeholder 2">
            <a:extLst>
              <a:ext uri="{FF2B5EF4-FFF2-40B4-BE49-F238E27FC236}">
                <a16:creationId xmlns:a16="http://schemas.microsoft.com/office/drawing/2014/main" id="{E65875B3-5DCE-417D-9AF6-8A9319DAF12F}"/>
              </a:ext>
            </a:extLst>
          </p:cNvPr>
          <p:cNvSpPr>
            <a:spLocks noGrp="1"/>
          </p:cNvSpPr>
          <p:nvPr>
            <p:ph type="body" idx="60" hasCustomPrompt="1"/>
          </p:nvPr>
        </p:nvSpPr>
        <p:spPr>
          <a:xfrm>
            <a:off x="5389917" y="3744378"/>
            <a:ext cx="1908000" cy="280200"/>
          </a:xfrm>
        </p:spPr>
        <p:txBody>
          <a:bodyPr lIns="0" tIns="0" rIns="0" bIns="0" anchor="b">
            <a:normAutofit/>
          </a:bodyPr>
          <a:lstStyle>
            <a:lvl1pPr marL="0" indent="0" algn="l">
              <a:buFont typeface="Arial" panose="020B0604020202020204" pitchFamily="34" charset="0"/>
              <a:buNone/>
              <a:defRPr sz="22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2" name="Text Placeholder 11">
            <a:extLst>
              <a:ext uri="{FF2B5EF4-FFF2-40B4-BE49-F238E27FC236}">
                <a16:creationId xmlns:a16="http://schemas.microsoft.com/office/drawing/2014/main" id="{57610FCE-66D7-48F6-8133-2F14CEABF03C}"/>
              </a:ext>
            </a:extLst>
          </p:cNvPr>
          <p:cNvSpPr>
            <a:spLocks noGrp="1"/>
          </p:cNvSpPr>
          <p:nvPr>
            <p:ph type="body" sz="quarter" idx="61"/>
          </p:nvPr>
        </p:nvSpPr>
        <p:spPr>
          <a:xfrm>
            <a:off x="5389917" y="4070552"/>
            <a:ext cx="1908000" cy="214088"/>
          </a:xfrm>
        </p:spPr>
        <p:txBody>
          <a:bodyPr lIns="0" tIns="0" rIns="0" bIns="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Edit Master text styles</a:t>
            </a:r>
          </a:p>
        </p:txBody>
      </p:sp>
      <p:sp>
        <p:nvSpPr>
          <p:cNvPr id="44" name="Text Placeholder 2">
            <a:extLst>
              <a:ext uri="{FF2B5EF4-FFF2-40B4-BE49-F238E27FC236}">
                <a16:creationId xmlns:a16="http://schemas.microsoft.com/office/drawing/2014/main" id="{A5B0328E-C8F6-40C1-8E47-5E04F8C378BC}"/>
              </a:ext>
            </a:extLst>
          </p:cNvPr>
          <p:cNvSpPr>
            <a:spLocks noGrp="1"/>
          </p:cNvSpPr>
          <p:nvPr>
            <p:ph type="body" idx="71" hasCustomPrompt="1"/>
          </p:nvPr>
        </p:nvSpPr>
        <p:spPr>
          <a:xfrm>
            <a:off x="7424934" y="3744378"/>
            <a:ext cx="1908000" cy="280200"/>
          </a:xfrm>
        </p:spPr>
        <p:txBody>
          <a:bodyPr lIns="0" tIns="0" rIns="0" bIns="0" anchor="b">
            <a:normAutofit/>
          </a:bodyPr>
          <a:lstStyle>
            <a:lvl1pPr marL="0" indent="0" algn="l">
              <a:buFont typeface="Arial" panose="020B0604020202020204" pitchFamily="34" charset="0"/>
              <a:buNone/>
              <a:defRPr sz="22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5" name="Text Placeholder 11">
            <a:extLst>
              <a:ext uri="{FF2B5EF4-FFF2-40B4-BE49-F238E27FC236}">
                <a16:creationId xmlns:a16="http://schemas.microsoft.com/office/drawing/2014/main" id="{FA001AE7-4E42-42A6-9347-729901FA288B}"/>
              </a:ext>
            </a:extLst>
          </p:cNvPr>
          <p:cNvSpPr>
            <a:spLocks noGrp="1"/>
          </p:cNvSpPr>
          <p:nvPr>
            <p:ph type="body" sz="quarter" idx="72"/>
          </p:nvPr>
        </p:nvSpPr>
        <p:spPr>
          <a:xfrm>
            <a:off x="7424934" y="4070552"/>
            <a:ext cx="1908000" cy="214088"/>
          </a:xfrm>
        </p:spPr>
        <p:txBody>
          <a:bodyPr lIns="0" tIns="0" rIns="0" bIns="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Edit Master text styles</a:t>
            </a:r>
          </a:p>
        </p:txBody>
      </p:sp>
      <p:sp>
        <p:nvSpPr>
          <p:cNvPr id="50" name="Text Placeholder 2">
            <a:extLst>
              <a:ext uri="{FF2B5EF4-FFF2-40B4-BE49-F238E27FC236}">
                <a16:creationId xmlns:a16="http://schemas.microsoft.com/office/drawing/2014/main" id="{42536D59-8909-4D52-8F15-FBD7DDF9B649}"/>
              </a:ext>
            </a:extLst>
          </p:cNvPr>
          <p:cNvSpPr>
            <a:spLocks noGrp="1"/>
          </p:cNvSpPr>
          <p:nvPr>
            <p:ph type="body" idx="74" hasCustomPrompt="1"/>
          </p:nvPr>
        </p:nvSpPr>
        <p:spPr>
          <a:xfrm>
            <a:off x="9459951" y="3744378"/>
            <a:ext cx="1908000" cy="280200"/>
          </a:xfrm>
        </p:spPr>
        <p:txBody>
          <a:bodyPr lIns="0" tIns="0" rIns="0" bIns="0" anchor="b">
            <a:normAutofit/>
          </a:bodyPr>
          <a:lstStyle>
            <a:lvl1pPr marL="0" indent="0" algn="l">
              <a:buFont typeface="Arial" panose="020B0604020202020204" pitchFamily="34" charset="0"/>
              <a:buNone/>
              <a:defRPr sz="22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51" name="Text Placeholder 11">
            <a:extLst>
              <a:ext uri="{FF2B5EF4-FFF2-40B4-BE49-F238E27FC236}">
                <a16:creationId xmlns:a16="http://schemas.microsoft.com/office/drawing/2014/main" id="{2222413B-A6E3-48FA-8BD0-7B34247C7881}"/>
              </a:ext>
            </a:extLst>
          </p:cNvPr>
          <p:cNvSpPr>
            <a:spLocks noGrp="1"/>
          </p:cNvSpPr>
          <p:nvPr>
            <p:ph type="body" sz="quarter" idx="75"/>
          </p:nvPr>
        </p:nvSpPr>
        <p:spPr>
          <a:xfrm>
            <a:off x="9459951" y="4070552"/>
            <a:ext cx="1908000" cy="214088"/>
          </a:xfrm>
        </p:spPr>
        <p:txBody>
          <a:bodyPr lIns="0" tIns="0" rIns="0" bIns="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Edit Master text styles</a:t>
            </a:r>
          </a:p>
        </p:txBody>
      </p:sp>
      <p:sp>
        <p:nvSpPr>
          <p:cNvPr id="29" name="Text Placeholder 2">
            <a:extLst>
              <a:ext uri="{FF2B5EF4-FFF2-40B4-BE49-F238E27FC236}">
                <a16:creationId xmlns:a16="http://schemas.microsoft.com/office/drawing/2014/main" id="{4D76DCFE-3432-4A5F-955D-7561AB292330}"/>
              </a:ext>
            </a:extLst>
          </p:cNvPr>
          <p:cNvSpPr>
            <a:spLocks noGrp="1"/>
          </p:cNvSpPr>
          <p:nvPr>
            <p:ph type="body" idx="76" hasCustomPrompt="1"/>
          </p:nvPr>
        </p:nvSpPr>
        <p:spPr>
          <a:xfrm>
            <a:off x="5389917" y="4784422"/>
            <a:ext cx="1908000" cy="280200"/>
          </a:xfrm>
        </p:spPr>
        <p:txBody>
          <a:bodyPr lIns="0" tIns="0" rIns="0" bIns="0" anchor="b">
            <a:normAutofit/>
          </a:bodyPr>
          <a:lstStyle>
            <a:lvl1pPr marL="0" indent="0" algn="l">
              <a:buFont typeface="Arial" panose="020B0604020202020204" pitchFamily="34" charset="0"/>
              <a:buNone/>
              <a:defRPr sz="22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0" name="Text Placeholder 11">
            <a:extLst>
              <a:ext uri="{FF2B5EF4-FFF2-40B4-BE49-F238E27FC236}">
                <a16:creationId xmlns:a16="http://schemas.microsoft.com/office/drawing/2014/main" id="{11F291FA-EABF-4C0D-AF94-B7A47A81ECED}"/>
              </a:ext>
            </a:extLst>
          </p:cNvPr>
          <p:cNvSpPr>
            <a:spLocks noGrp="1"/>
          </p:cNvSpPr>
          <p:nvPr>
            <p:ph type="body" sz="quarter" idx="77"/>
          </p:nvPr>
        </p:nvSpPr>
        <p:spPr>
          <a:xfrm>
            <a:off x="5389917" y="5110596"/>
            <a:ext cx="1908000" cy="214088"/>
          </a:xfrm>
        </p:spPr>
        <p:txBody>
          <a:bodyPr lIns="0" tIns="0" rIns="0" bIns="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Edit Master text styles</a:t>
            </a:r>
          </a:p>
        </p:txBody>
      </p:sp>
      <p:sp>
        <p:nvSpPr>
          <p:cNvPr id="33" name="Text Placeholder 2">
            <a:extLst>
              <a:ext uri="{FF2B5EF4-FFF2-40B4-BE49-F238E27FC236}">
                <a16:creationId xmlns:a16="http://schemas.microsoft.com/office/drawing/2014/main" id="{922A983C-97ED-4D4F-90B9-78A07353BC8F}"/>
              </a:ext>
            </a:extLst>
          </p:cNvPr>
          <p:cNvSpPr>
            <a:spLocks noGrp="1"/>
          </p:cNvSpPr>
          <p:nvPr>
            <p:ph type="body" idx="78" hasCustomPrompt="1"/>
          </p:nvPr>
        </p:nvSpPr>
        <p:spPr>
          <a:xfrm>
            <a:off x="7424934" y="4784422"/>
            <a:ext cx="1908000" cy="280200"/>
          </a:xfrm>
        </p:spPr>
        <p:txBody>
          <a:bodyPr lIns="0" tIns="0" rIns="0" bIns="0" anchor="b">
            <a:normAutofit/>
          </a:bodyPr>
          <a:lstStyle>
            <a:lvl1pPr marL="0" indent="0" algn="l">
              <a:buFont typeface="Arial" panose="020B0604020202020204" pitchFamily="34" charset="0"/>
              <a:buNone/>
              <a:defRPr sz="22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5" name="Text Placeholder 11">
            <a:extLst>
              <a:ext uri="{FF2B5EF4-FFF2-40B4-BE49-F238E27FC236}">
                <a16:creationId xmlns:a16="http://schemas.microsoft.com/office/drawing/2014/main" id="{FD1E7350-7D86-49FC-8701-EE982A922CD1}"/>
              </a:ext>
            </a:extLst>
          </p:cNvPr>
          <p:cNvSpPr>
            <a:spLocks noGrp="1"/>
          </p:cNvSpPr>
          <p:nvPr>
            <p:ph type="body" sz="quarter" idx="79"/>
          </p:nvPr>
        </p:nvSpPr>
        <p:spPr>
          <a:xfrm>
            <a:off x="7424934" y="5110596"/>
            <a:ext cx="1908000" cy="214088"/>
          </a:xfrm>
        </p:spPr>
        <p:txBody>
          <a:bodyPr lIns="0" tIns="0" rIns="0" bIns="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Edit Master text styles</a:t>
            </a:r>
          </a:p>
        </p:txBody>
      </p:sp>
      <p:sp>
        <p:nvSpPr>
          <p:cNvPr id="36" name="Text Placeholder 2">
            <a:extLst>
              <a:ext uri="{FF2B5EF4-FFF2-40B4-BE49-F238E27FC236}">
                <a16:creationId xmlns:a16="http://schemas.microsoft.com/office/drawing/2014/main" id="{BD11603C-59B8-4FC2-97A6-FA9D7C86E67F}"/>
              </a:ext>
            </a:extLst>
          </p:cNvPr>
          <p:cNvSpPr>
            <a:spLocks noGrp="1"/>
          </p:cNvSpPr>
          <p:nvPr>
            <p:ph type="body" idx="80" hasCustomPrompt="1"/>
          </p:nvPr>
        </p:nvSpPr>
        <p:spPr>
          <a:xfrm>
            <a:off x="9459951" y="4784422"/>
            <a:ext cx="1908000" cy="280200"/>
          </a:xfrm>
        </p:spPr>
        <p:txBody>
          <a:bodyPr lIns="0" tIns="0" rIns="0" bIns="0" anchor="b">
            <a:normAutofit/>
          </a:bodyPr>
          <a:lstStyle>
            <a:lvl1pPr marL="0" indent="0" algn="l">
              <a:buFont typeface="Arial" panose="020B0604020202020204" pitchFamily="34" charset="0"/>
              <a:buNone/>
              <a:defRPr sz="22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7" name="Text Placeholder 11">
            <a:extLst>
              <a:ext uri="{FF2B5EF4-FFF2-40B4-BE49-F238E27FC236}">
                <a16:creationId xmlns:a16="http://schemas.microsoft.com/office/drawing/2014/main" id="{6E490732-5FB8-4E3E-9D69-E5406F92F7FB}"/>
              </a:ext>
            </a:extLst>
          </p:cNvPr>
          <p:cNvSpPr>
            <a:spLocks noGrp="1"/>
          </p:cNvSpPr>
          <p:nvPr>
            <p:ph type="body" sz="quarter" idx="81"/>
          </p:nvPr>
        </p:nvSpPr>
        <p:spPr>
          <a:xfrm>
            <a:off x="9459951" y="5110596"/>
            <a:ext cx="1908000" cy="214088"/>
          </a:xfrm>
        </p:spPr>
        <p:txBody>
          <a:bodyPr lIns="0" tIns="0" rIns="0" bIns="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Edit Master text styles</a:t>
            </a:r>
          </a:p>
        </p:txBody>
      </p:sp>
      <p:sp>
        <p:nvSpPr>
          <p:cNvPr id="9" name="Rectangle 8">
            <a:extLst>
              <a:ext uri="{FF2B5EF4-FFF2-40B4-BE49-F238E27FC236}">
                <a16:creationId xmlns:a16="http://schemas.microsoft.com/office/drawing/2014/main" id="{E86A0EC4-BC37-4FC9-9F26-E3C1334A4C34}"/>
              </a:ext>
            </a:extLst>
          </p:cNvPr>
          <p:cNvSpPr/>
          <p:nvPr userDrawn="1"/>
        </p:nvSpPr>
        <p:spPr>
          <a:xfrm>
            <a:off x="5381032" y="3305997"/>
            <a:ext cx="265176" cy="266400"/>
          </a:xfrm>
          <a:prstGeom prst="rect">
            <a:avLst/>
          </a:prstGeom>
          <a:solidFill>
            <a:srgbClr val="21468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8" name="Rectangle 37">
            <a:extLst>
              <a:ext uri="{FF2B5EF4-FFF2-40B4-BE49-F238E27FC236}">
                <a16:creationId xmlns:a16="http://schemas.microsoft.com/office/drawing/2014/main" id="{81BD5238-9183-4891-90FE-BFADE39D52EE}"/>
              </a:ext>
            </a:extLst>
          </p:cNvPr>
          <p:cNvSpPr/>
          <p:nvPr userDrawn="1"/>
        </p:nvSpPr>
        <p:spPr>
          <a:xfrm>
            <a:off x="7416049" y="3305997"/>
            <a:ext cx="265176" cy="266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9" name="Rectangle 38">
            <a:extLst>
              <a:ext uri="{FF2B5EF4-FFF2-40B4-BE49-F238E27FC236}">
                <a16:creationId xmlns:a16="http://schemas.microsoft.com/office/drawing/2014/main" id="{92B2D4CE-3326-4F5C-847C-7ADD21460FA5}"/>
              </a:ext>
            </a:extLst>
          </p:cNvPr>
          <p:cNvSpPr/>
          <p:nvPr userDrawn="1"/>
        </p:nvSpPr>
        <p:spPr>
          <a:xfrm>
            <a:off x="9451066" y="3305997"/>
            <a:ext cx="265176" cy="266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0" name="Rectangle 39">
            <a:extLst>
              <a:ext uri="{FF2B5EF4-FFF2-40B4-BE49-F238E27FC236}">
                <a16:creationId xmlns:a16="http://schemas.microsoft.com/office/drawing/2014/main" id="{CBFBD00C-155A-4E35-84F8-6154CA214B93}"/>
              </a:ext>
            </a:extLst>
          </p:cNvPr>
          <p:cNvSpPr/>
          <p:nvPr userDrawn="1"/>
        </p:nvSpPr>
        <p:spPr>
          <a:xfrm>
            <a:off x="5381032" y="4401622"/>
            <a:ext cx="265176" cy="266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1" name="Rectangle 40">
            <a:extLst>
              <a:ext uri="{FF2B5EF4-FFF2-40B4-BE49-F238E27FC236}">
                <a16:creationId xmlns:a16="http://schemas.microsoft.com/office/drawing/2014/main" id="{B80A9D06-023A-4BEC-A29D-DB94D1C5D09B}"/>
              </a:ext>
            </a:extLst>
          </p:cNvPr>
          <p:cNvSpPr/>
          <p:nvPr userDrawn="1"/>
        </p:nvSpPr>
        <p:spPr>
          <a:xfrm>
            <a:off x="7416049" y="4401622"/>
            <a:ext cx="265176" cy="266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2" name="Rectangle 41">
            <a:extLst>
              <a:ext uri="{FF2B5EF4-FFF2-40B4-BE49-F238E27FC236}">
                <a16:creationId xmlns:a16="http://schemas.microsoft.com/office/drawing/2014/main" id="{B7783EDA-47B1-4EE9-9DF1-72DA4FBB6EBB}"/>
              </a:ext>
            </a:extLst>
          </p:cNvPr>
          <p:cNvSpPr/>
          <p:nvPr userDrawn="1"/>
        </p:nvSpPr>
        <p:spPr>
          <a:xfrm>
            <a:off x="9451066" y="4401622"/>
            <a:ext cx="265176" cy="266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2" name="Chart Placeholder 11">
            <a:extLst>
              <a:ext uri="{FF2B5EF4-FFF2-40B4-BE49-F238E27FC236}">
                <a16:creationId xmlns:a16="http://schemas.microsoft.com/office/drawing/2014/main" id="{0A6297C2-03D3-4827-8174-BFCF830BF105}"/>
              </a:ext>
            </a:extLst>
          </p:cNvPr>
          <p:cNvSpPr>
            <a:spLocks noGrp="1"/>
          </p:cNvSpPr>
          <p:nvPr>
            <p:ph type="chart" sz="quarter" idx="82"/>
          </p:nvPr>
        </p:nvSpPr>
        <p:spPr>
          <a:xfrm>
            <a:off x="839788" y="2039527"/>
            <a:ext cx="4110037" cy="3284948"/>
          </a:xfrm>
        </p:spPr>
        <p:txBody>
          <a:bodyPr anchor="ctr" anchorCtr="0">
            <a:normAutofit/>
          </a:bodyPr>
          <a:lstStyle>
            <a:lvl1pPr marL="0" indent="0" algn="ctr">
              <a:buNone/>
              <a:defRPr sz="1400"/>
            </a:lvl1pPr>
          </a:lstStyle>
          <a:p>
            <a:r>
              <a:rPr lang="en-US" noProof="0" smtClean="0"/>
              <a:t>Click icon to add chart</a:t>
            </a:r>
            <a:endParaRPr lang="en-US" noProof="0" dirty="0"/>
          </a:p>
        </p:txBody>
      </p:sp>
      <p:sp>
        <p:nvSpPr>
          <p:cNvPr id="47" name="Picture Placeholder 11">
            <a:extLst>
              <a:ext uri="{FF2B5EF4-FFF2-40B4-BE49-F238E27FC236}">
                <a16:creationId xmlns:a16="http://schemas.microsoft.com/office/drawing/2014/main" id="{99F0FD6D-EAFC-4719-A178-145AF6E9077F}"/>
              </a:ext>
            </a:extLst>
          </p:cNvPr>
          <p:cNvSpPr>
            <a:spLocks noGrp="1"/>
          </p:cNvSpPr>
          <p:nvPr>
            <p:ph type="pic" sz="quarter" idx="50"/>
          </p:nvPr>
        </p:nvSpPr>
        <p:spPr>
          <a:xfrm>
            <a:off x="9409913" y="851603"/>
            <a:ext cx="1938528" cy="393192"/>
          </a:xfrm>
          <a:prstGeom prst="roundRect">
            <a:avLst/>
          </a:prstGeom>
        </p:spPr>
        <p:txBody>
          <a:bodyPr anchor="ctr" anchorCtr="0">
            <a:normAutofit/>
          </a:bodyPr>
          <a:lstStyle>
            <a:lvl1pPr marL="0" indent="0" algn="ctr">
              <a:buNone/>
              <a:defRPr sz="1600">
                <a:solidFill>
                  <a:schemeClr val="bg1"/>
                </a:solidFill>
              </a:defRPr>
            </a:lvl1pPr>
          </a:lstStyle>
          <a:p>
            <a:r>
              <a:rPr lang="en-US" noProof="0" smtClean="0"/>
              <a:t>Click icon to add picture</a:t>
            </a:r>
            <a:endParaRPr lang="en-US" noProof="0" dirty="0"/>
          </a:p>
        </p:txBody>
      </p:sp>
    </p:spTree>
    <p:extLst>
      <p:ext uri="{BB962C8B-B14F-4D97-AF65-F5344CB8AC3E}">
        <p14:creationId xmlns:p14="http://schemas.microsoft.com/office/powerpoint/2010/main" val="34683154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6225329-2B3F-4E19-87FA-6CF5BB878D23}"/>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3B142097-9D10-4804-A189-9D860F05AC59}"/>
              </a:ext>
            </a:extLst>
          </p:cNvPr>
          <p:cNvSpPr/>
          <p:nvPr userDrawn="1"/>
        </p:nvSpPr>
        <p:spPr>
          <a:xfrm>
            <a:off x="0" y="2807208"/>
            <a:ext cx="12192000" cy="4050792"/>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Date Placeholder 4">
            <a:extLst>
              <a:ext uri="{FF2B5EF4-FFF2-40B4-BE49-F238E27FC236}">
                <a16:creationId xmlns:a16="http://schemas.microsoft.com/office/drawing/2014/main" id="{C32F87FB-CCAF-450C-B1BC-067126CC6B11}"/>
              </a:ext>
            </a:extLst>
          </p:cNvPr>
          <p:cNvSpPr>
            <a:spLocks noGrp="1"/>
          </p:cNvSpPr>
          <p:nvPr>
            <p:ph type="dt" sz="half" idx="10"/>
          </p:nvPr>
        </p:nvSpPr>
        <p:spPr/>
        <p:txBody>
          <a:bodyPr/>
          <a:lstStyle/>
          <a:p>
            <a:fld id="{A8392A16-0E09-486C-9A28-B508902D11B6}" type="datetime1">
              <a:rPr lang="en-US" noProof="0" smtClean="0"/>
              <a:t>2019-11-14</a:t>
            </a:fld>
            <a:endParaRPr lang="en-US" noProof="0" dirty="0"/>
          </a:p>
        </p:txBody>
      </p:sp>
      <p:sp>
        <p:nvSpPr>
          <p:cNvPr id="6" name="Footer Placeholder 5">
            <a:extLst>
              <a:ext uri="{FF2B5EF4-FFF2-40B4-BE49-F238E27FC236}">
                <a16:creationId xmlns:a16="http://schemas.microsoft.com/office/drawing/2014/main" id="{5825AABB-EED6-4CD0-A5E2-A15FCDD4119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5912491C-7FC6-4C1F-9912-4584E8CAA82C}"/>
              </a:ext>
            </a:extLst>
          </p:cNvPr>
          <p:cNvSpPr>
            <a:spLocks noGrp="1"/>
          </p:cNvSpPr>
          <p:nvPr>
            <p:ph type="sldNum" sz="quarter" idx="12"/>
          </p:nvPr>
        </p:nvSpPr>
        <p:spPr/>
        <p:txBody>
          <a:bodyPr/>
          <a:lstStyle/>
          <a:p>
            <a:fld id="{4950F5D8-22E1-4015-8661-E5B1FD28C2DE}" type="slidenum">
              <a:rPr lang="en-US" noProof="0" smtClean="0"/>
              <a:t>‹#›</a:t>
            </a:fld>
            <a:endParaRPr lang="en-US" noProof="0" dirty="0"/>
          </a:p>
        </p:txBody>
      </p:sp>
      <p:sp>
        <p:nvSpPr>
          <p:cNvPr id="10" name="Text Placeholder 2">
            <a:extLst>
              <a:ext uri="{FF2B5EF4-FFF2-40B4-BE49-F238E27FC236}">
                <a16:creationId xmlns:a16="http://schemas.microsoft.com/office/drawing/2014/main" id="{697FFDD0-A08E-4CF1-A48B-295DE8087177}"/>
              </a:ext>
            </a:extLst>
          </p:cNvPr>
          <p:cNvSpPr>
            <a:spLocks noGrp="1"/>
          </p:cNvSpPr>
          <p:nvPr>
            <p:ph type="body" idx="1"/>
          </p:nvPr>
        </p:nvSpPr>
        <p:spPr>
          <a:xfrm>
            <a:off x="831850" y="4096261"/>
            <a:ext cx="4927266" cy="1654052"/>
          </a:xfrm>
        </p:spPr>
        <p:txBody>
          <a:bodyPr lIns="0" tIns="0" rIns="0" bIns="0">
            <a:normAutofit/>
          </a:bodyPr>
          <a:lstStyle>
            <a:lvl1pPr marL="216000" indent="-216000">
              <a:spcBef>
                <a:spcPts val="600"/>
              </a:spcBef>
              <a:buClr>
                <a:schemeClr val="bg1">
                  <a:lumMod val="50000"/>
                </a:schemeClr>
              </a:buClr>
              <a:buFont typeface="Arial" panose="020B0604020202020204" pitchFamily="34" charset="0"/>
              <a:buChar char="•"/>
              <a:defRPr sz="17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smtClean="0"/>
              <a:t>Edit Master text styles</a:t>
            </a:r>
          </a:p>
        </p:txBody>
      </p:sp>
      <p:sp>
        <p:nvSpPr>
          <p:cNvPr id="11" name="Title 1">
            <a:extLst>
              <a:ext uri="{FF2B5EF4-FFF2-40B4-BE49-F238E27FC236}">
                <a16:creationId xmlns:a16="http://schemas.microsoft.com/office/drawing/2014/main" id="{ED7430E2-DDF4-4D72-AF97-86B66F119B62}"/>
              </a:ext>
            </a:extLst>
          </p:cNvPr>
          <p:cNvSpPr>
            <a:spLocks noGrp="1"/>
          </p:cNvSpPr>
          <p:nvPr>
            <p:ph type="title"/>
          </p:nvPr>
        </p:nvSpPr>
        <p:spPr>
          <a:xfrm>
            <a:off x="838200" y="3324399"/>
            <a:ext cx="10515600" cy="636340"/>
          </a:xfrm>
        </p:spPr>
        <p:txBody>
          <a:bodyPr lIns="0" tIns="0" rIns="0" bIns="0"/>
          <a:lstStyle>
            <a:lvl1pPr>
              <a:defRPr b="1"/>
            </a:lvl1pPr>
          </a:lstStyle>
          <a:p>
            <a:r>
              <a:rPr lang="en-US" noProof="0" smtClean="0"/>
              <a:t>Click to edit Master title style</a:t>
            </a:r>
            <a:endParaRPr lang="en-US" noProof="0"/>
          </a:p>
        </p:txBody>
      </p:sp>
      <p:sp>
        <p:nvSpPr>
          <p:cNvPr id="14" name="Text Placeholder 2">
            <a:extLst>
              <a:ext uri="{FF2B5EF4-FFF2-40B4-BE49-F238E27FC236}">
                <a16:creationId xmlns:a16="http://schemas.microsoft.com/office/drawing/2014/main" id="{A46E1E0F-4E59-4E81-9D45-686A3E2B32EC}"/>
              </a:ext>
            </a:extLst>
          </p:cNvPr>
          <p:cNvSpPr>
            <a:spLocks noGrp="1"/>
          </p:cNvSpPr>
          <p:nvPr>
            <p:ph type="body" idx="14"/>
          </p:nvPr>
        </p:nvSpPr>
        <p:spPr>
          <a:xfrm>
            <a:off x="6424947" y="4096261"/>
            <a:ext cx="4927266" cy="1654052"/>
          </a:xfrm>
        </p:spPr>
        <p:txBody>
          <a:bodyPr lIns="0" tIns="0" rIns="0" bIns="0">
            <a:normAutofit/>
          </a:bodyPr>
          <a:lstStyle>
            <a:lvl1pPr marL="216000" indent="-216000">
              <a:spcBef>
                <a:spcPts val="600"/>
              </a:spcBef>
              <a:buClr>
                <a:schemeClr val="bg1">
                  <a:lumMod val="50000"/>
                </a:schemeClr>
              </a:buClr>
              <a:buFont typeface="Arial" panose="020B0604020202020204" pitchFamily="34" charset="0"/>
              <a:buChar char="•"/>
              <a:defRPr sz="17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smtClean="0"/>
              <a:t>Edit Master text styles</a:t>
            </a:r>
          </a:p>
        </p:txBody>
      </p:sp>
      <p:sp>
        <p:nvSpPr>
          <p:cNvPr id="15" name="Picture Placeholder 11">
            <a:extLst>
              <a:ext uri="{FF2B5EF4-FFF2-40B4-BE49-F238E27FC236}">
                <a16:creationId xmlns:a16="http://schemas.microsoft.com/office/drawing/2014/main" id="{1C431EA9-1FA6-4AB8-B683-837876623C19}"/>
              </a:ext>
            </a:extLst>
          </p:cNvPr>
          <p:cNvSpPr>
            <a:spLocks noGrp="1"/>
          </p:cNvSpPr>
          <p:nvPr>
            <p:ph type="pic" sz="quarter" idx="50"/>
          </p:nvPr>
        </p:nvSpPr>
        <p:spPr>
          <a:xfrm>
            <a:off x="831850" y="851603"/>
            <a:ext cx="1938528" cy="393192"/>
          </a:xfrm>
          <a:prstGeom prst="roundRect">
            <a:avLst/>
          </a:prstGeom>
        </p:spPr>
        <p:txBody>
          <a:bodyPr anchor="ctr" anchorCtr="0">
            <a:normAutofit/>
          </a:bodyPr>
          <a:lstStyle>
            <a:lvl1pPr marL="0" indent="0" algn="ctr">
              <a:buNone/>
              <a:defRPr sz="1600">
                <a:solidFill>
                  <a:schemeClr val="bg1"/>
                </a:solidFill>
              </a:defRPr>
            </a:lvl1pPr>
          </a:lstStyle>
          <a:p>
            <a:r>
              <a:rPr lang="en-US" noProof="0" smtClean="0"/>
              <a:t>Click icon to add picture</a:t>
            </a:r>
            <a:endParaRPr lang="en-US" noProof="0" dirty="0"/>
          </a:p>
        </p:txBody>
      </p:sp>
    </p:spTree>
    <p:extLst>
      <p:ext uri="{BB962C8B-B14F-4D97-AF65-F5344CB8AC3E}">
        <p14:creationId xmlns:p14="http://schemas.microsoft.com/office/powerpoint/2010/main" val="33887147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Content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83BD79-B5BB-43E2-BB74-F9008C3AA58F}"/>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FBC13AD7-0902-4462-AE2E-A3198854D169}"/>
              </a:ext>
            </a:extLst>
          </p:cNvPr>
          <p:cNvSpPr/>
          <p:nvPr userDrawn="1"/>
        </p:nvSpPr>
        <p:spPr>
          <a:xfrm>
            <a:off x="0" y="0"/>
            <a:ext cx="658368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CF7F729-1298-4F0B-B725-EFAD88305BF0}"/>
              </a:ext>
            </a:extLst>
          </p:cNvPr>
          <p:cNvSpPr>
            <a:spLocks noGrp="1"/>
          </p:cNvSpPr>
          <p:nvPr>
            <p:ph type="title" hasCustomPrompt="1"/>
          </p:nvPr>
        </p:nvSpPr>
        <p:spPr>
          <a:xfrm>
            <a:off x="825458" y="1514007"/>
            <a:ext cx="4585780" cy="1091078"/>
          </a:xfrm>
        </p:spPr>
        <p:txBody>
          <a:bodyPr lIns="0" tIns="0" rIns="0" bIns="0" anchor="b" anchorCtr="0">
            <a:noAutofit/>
          </a:bodyPr>
          <a:lstStyle>
            <a:lvl1pPr>
              <a:defRPr sz="5500"/>
            </a:lvl1pPr>
          </a:lstStyle>
          <a:p>
            <a:r>
              <a:rPr lang="en-US" noProof="0"/>
              <a:t>Thank You!</a:t>
            </a:r>
          </a:p>
        </p:txBody>
      </p:sp>
      <p:sp>
        <p:nvSpPr>
          <p:cNvPr id="7" name="Date Placeholder 6">
            <a:extLst>
              <a:ext uri="{FF2B5EF4-FFF2-40B4-BE49-F238E27FC236}">
                <a16:creationId xmlns:a16="http://schemas.microsoft.com/office/drawing/2014/main" id="{7AC8DEE1-3923-45D0-A00B-AD5831D56CF0}"/>
              </a:ext>
            </a:extLst>
          </p:cNvPr>
          <p:cNvSpPr>
            <a:spLocks noGrp="1"/>
          </p:cNvSpPr>
          <p:nvPr>
            <p:ph type="dt" sz="half" idx="10"/>
          </p:nvPr>
        </p:nvSpPr>
        <p:spPr/>
        <p:txBody>
          <a:bodyPr/>
          <a:lstStyle/>
          <a:p>
            <a:fld id="{C50C1367-C238-4F38-AA31-14342999A430}" type="datetime1">
              <a:rPr lang="en-US" noProof="0" smtClean="0"/>
              <a:t>2019-11-14</a:t>
            </a:fld>
            <a:endParaRPr lang="en-US" noProof="0" dirty="0"/>
          </a:p>
        </p:txBody>
      </p:sp>
      <p:sp>
        <p:nvSpPr>
          <p:cNvPr id="8" name="Footer Placeholder 7">
            <a:extLst>
              <a:ext uri="{FF2B5EF4-FFF2-40B4-BE49-F238E27FC236}">
                <a16:creationId xmlns:a16="http://schemas.microsoft.com/office/drawing/2014/main" id="{488EFA31-738D-4389-B010-AFFC2C33FF64}"/>
              </a:ext>
            </a:extLst>
          </p:cNvPr>
          <p:cNvSpPr>
            <a:spLocks noGrp="1"/>
          </p:cNvSpPr>
          <p:nvPr>
            <p:ph type="ftr" sz="quarter" idx="11"/>
          </p:nvPr>
        </p:nvSpPr>
        <p:spPr/>
        <p:txBody>
          <a:bodyPr/>
          <a:lstStyle/>
          <a:p>
            <a:r>
              <a:rPr lang="en-US" noProof="0" dirty="0"/>
              <a:t>ADD A FOOTER</a:t>
            </a:r>
          </a:p>
        </p:txBody>
      </p:sp>
      <p:sp>
        <p:nvSpPr>
          <p:cNvPr id="9" name="Slide Number Placeholder 8">
            <a:extLst>
              <a:ext uri="{FF2B5EF4-FFF2-40B4-BE49-F238E27FC236}">
                <a16:creationId xmlns:a16="http://schemas.microsoft.com/office/drawing/2014/main" id="{F0437203-A295-48FE-B1AD-A4AE4FD1FFA2}"/>
              </a:ext>
            </a:extLst>
          </p:cNvPr>
          <p:cNvSpPr>
            <a:spLocks noGrp="1"/>
          </p:cNvSpPr>
          <p:nvPr>
            <p:ph type="sldNum" sz="quarter" idx="12"/>
          </p:nvPr>
        </p:nvSpPr>
        <p:spPr/>
        <p:txBody>
          <a:bodyPr/>
          <a:lstStyle/>
          <a:p>
            <a:fld id="{4950F5D8-22E1-4015-8661-E5B1FD28C2DE}" type="slidenum">
              <a:rPr lang="en-US" noProof="0" smtClean="0"/>
              <a:t>‹#›</a:t>
            </a:fld>
            <a:endParaRPr lang="en-US" noProof="0" dirty="0"/>
          </a:p>
        </p:txBody>
      </p:sp>
      <p:sp>
        <p:nvSpPr>
          <p:cNvPr id="13" name="Picture Placeholder 11">
            <a:extLst>
              <a:ext uri="{FF2B5EF4-FFF2-40B4-BE49-F238E27FC236}">
                <a16:creationId xmlns:a16="http://schemas.microsoft.com/office/drawing/2014/main" id="{3A35B9E4-40D9-41FE-A3DD-5A314E6E0B1C}"/>
              </a:ext>
            </a:extLst>
          </p:cNvPr>
          <p:cNvSpPr>
            <a:spLocks noGrp="1"/>
          </p:cNvSpPr>
          <p:nvPr>
            <p:ph type="pic" sz="quarter" idx="14"/>
          </p:nvPr>
        </p:nvSpPr>
        <p:spPr>
          <a:xfrm>
            <a:off x="831850" y="851603"/>
            <a:ext cx="2386800" cy="486000"/>
          </a:xfrm>
          <a:prstGeom prst="roundRect">
            <a:avLst/>
          </a:prstGeom>
        </p:spPr>
        <p:txBody>
          <a:bodyPr anchor="ctr" anchorCtr="0">
            <a:normAutofit/>
          </a:bodyPr>
          <a:lstStyle>
            <a:lvl1pPr marL="0" indent="0" algn="ctr">
              <a:buNone/>
              <a:defRPr sz="1600">
                <a:solidFill>
                  <a:schemeClr val="bg1"/>
                </a:solidFill>
              </a:defRPr>
            </a:lvl1pPr>
          </a:lstStyle>
          <a:p>
            <a:r>
              <a:rPr lang="en-US" noProof="0" smtClean="0"/>
              <a:t>Click icon to add picture</a:t>
            </a:r>
            <a:endParaRPr lang="en-US" noProof="0" dirty="0"/>
          </a:p>
        </p:txBody>
      </p:sp>
      <p:sp>
        <p:nvSpPr>
          <p:cNvPr id="12" name="Text Placeholder 3">
            <a:extLst>
              <a:ext uri="{FF2B5EF4-FFF2-40B4-BE49-F238E27FC236}">
                <a16:creationId xmlns:a16="http://schemas.microsoft.com/office/drawing/2014/main" id="{F1815864-FC8F-40F2-AB2F-2E8B29A59E1C}"/>
              </a:ext>
            </a:extLst>
          </p:cNvPr>
          <p:cNvSpPr>
            <a:spLocks noGrp="1"/>
          </p:cNvSpPr>
          <p:nvPr>
            <p:ph type="body" sz="quarter" idx="15" hasCustomPrompt="1"/>
          </p:nvPr>
        </p:nvSpPr>
        <p:spPr>
          <a:xfrm>
            <a:off x="825335" y="3132086"/>
            <a:ext cx="4586288" cy="509472"/>
          </a:xfrm>
        </p:spPr>
        <p:txBody>
          <a:bodyPr lIns="0" tIns="0" rIns="0" bIns="0">
            <a:noAutofit/>
          </a:bodyPr>
          <a:lstStyle>
            <a:lvl1pPr marL="0" indent="0">
              <a:buNone/>
              <a:defRPr sz="3600" b="1">
                <a:solidFill>
                  <a:schemeClr val="bg2"/>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Allan Mattsson</a:t>
            </a:r>
          </a:p>
        </p:txBody>
      </p:sp>
      <p:sp>
        <p:nvSpPr>
          <p:cNvPr id="14" name="Text Placeholder 3">
            <a:extLst>
              <a:ext uri="{FF2B5EF4-FFF2-40B4-BE49-F238E27FC236}">
                <a16:creationId xmlns:a16="http://schemas.microsoft.com/office/drawing/2014/main" id="{EF892DC1-71DA-42B0-9222-A94944D56D86}"/>
              </a:ext>
            </a:extLst>
          </p:cNvPr>
          <p:cNvSpPr>
            <a:spLocks noGrp="1"/>
          </p:cNvSpPr>
          <p:nvPr>
            <p:ph type="body" sz="quarter" idx="16" hasCustomPrompt="1"/>
          </p:nvPr>
        </p:nvSpPr>
        <p:spPr>
          <a:xfrm>
            <a:off x="831850" y="3703834"/>
            <a:ext cx="4586288" cy="230941"/>
          </a:xfrm>
        </p:spPr>
        <p:txBody>
          <a:bodyPr lIns="0" tIns="0" rIns="0" bIns="0">
            <a:noAutofit/>
          </a:bodyPr>
          <a:lstStyle>
            <a:lvl1pPr marL="0" indent="0">
              <a:buNone/>
              <a:defRPr sz="1700" b="1">
                <a:solidFill>
                  <a:schemeClr val="bg2"/>
                </a:solidFill>
                <a:latin typeface="+mn-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Phone:</a:t>
            </a:r>
          </a:p>
        </p:txBody>
      </p:sp>
      <p:sp>
        <p:nvSpPr>
          <p:cNvPr id="15" name="Text Placeholder 3">
            <a:extLst>
              <a:ext uri="{FF2B5EF4-FFF2-40B4-BE49-F238E27FC236}">
                <a16:creationId xmlns:a16="http://schemas.microsoft.com/office/drawing/2014/main" id="{0717FFFD-9D64-40AB-9C05-B5348E9B83FE}"/>
              </a:ext>
            </a:extLst>
          </p:cNvPr>
          <p:cNvSpPr>
            <a:spLocks noGrp="1"/>
          </p:cNvSpPr>
          <p:nvPr>
            <p:ph type="body" sz="quarter" idx="17" hasCustomPrompt="1"/>
          </p:nvPr>
        </p:nvSpPr>
        <p:spPr>
          <a:xfrm>
            <a:off x="824950" y="3946707"/>
            <a:ext cx="4586288" cy="290167"/>
          </a:xfrm>
        </p:spPr>
        <p:txBody>
          <a:bodyPr lIns="0" tIns="0" rIns="0" bIns="0">
            <a:noAutofit/>
          </a:bodyPr>
          <a:lstStyle>
            <a:lvl1pPr marL="0" indent="0">
              <a:buNone/>
              <a:defRPr sz="2800" b="0">
                <a:solidFill>
                  <a:schemeClr val="bg1"/>
                </a:solidFill>
                <a:latin typeface="+mn-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208-555-0183</a:t>
            </a:r>
          </a:p>
        </p:txBody>
      </p:sp>
      <p:sp>
        <p:nvSpPr>
          <p:cNvPr id="16" name="Text Placeholder 3">
            <a:extLst>
              <a:ext uri="{FF2B5EF4-FFF2-40B4-BE49-F238E27FC236}">
                <a16:creationId xmlns:a16="http://schemas.microsoft.com/office/drawing/2014/main" id="{FD85ADCA-D658-49E9-B312-5F5BFFDF252B}"/>
              </a:ext>
            </a:extLst>
          </p:cNvPr>
          <p:cNvSpPr>
            <a:spLocks noGrp="1"/>
          </p:cNvSpPr>
          <p:nvPr>
            <p:ph type="body" sz="quarter" idx="18" hasCustomPrompt="1"/>
          </p:nvPr>
        </p:nvSpPr>
        <p:spPr>
          <a:xfrm>
            <a:off x="838750" y="4423954"/>
            <a:ext cx="4586288" cy="230941"/>
          </a:xfrm>
        </p:spPr>
        <p:txBody>
          <a:bodyPr lIns="0" tIns="0" rIns="0" bIns="0">
            <a:noAutofit/>
          </a:bodyPr>
          <a:lstStyle>
            <a:lvl1pPr marL="0" indent="0">
              <a:buNone/>
              <a:defRPr sz="1700" b="1">
                <a:solidFill>
                  <a:schemeClr val="bg2"/>
                </a:solidFill>
                <a:latin typeface="+mn-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Email:</a:t>
            </a:r>
          </a:p>
        </p:txBody>
      </p:sp>
      <p:sp>
        <p:nvSpPr>
          <p:cNvPr id="17" name="Text Placeholder 3">
            <a:extLst>
              <a:ext uri="{FF2B5EF4-FFF2-40B4-BE49-F238E27FC236}">
                <a16:creationId xmlns:a16="http://schemas.microsoft.com/office/drawing/2014/main" id="{D200E180-BBC5-45C4-B9FE-291D676739E2}"/>
              </a:ext>
            </a:extLst>
          </p:cNvPr>
          <p:cNvSpPr>
            <a:spLocks noGrp="1"/>
          </p:cNvSpPr>
          <p:nvPr>
            <p:ph type="body" sz="quarter" idx="19" hasCustomPrompt="1"/>
          </p:nvPr>
        </p:nvSpPr>
        <p:spPr>
          <a:xfrm>
            <a:off x="831850" y="4650785"/>
            <a:ext cx="4586288" cy="364479"/>
          </a:xfrm>
        </p:spPr>
        <p:txBody>
          <a:bodyPr lIns="0" tIns="0" rIns="0" bIns="0">
            <a:noAutofit/>
          </a:bodyPr>
          <a:lstStyle>
            <a:lvl1pPr marL="0" indent="0">
              <a:buNone/>
              <a:defRPr sz="2800" b="0">
                <a:solidFill>
                  <a:schemeClr val="bg1"/>
                </a:solidFill>
                <a:latin typeface="+mn-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alaan@fineartschool.net</a:t>
            </a:r>
          </a:p>
        </p:txBody>
      </p:sp>
      <p:sp>
        <p:nvSpPr>
          <p:cNvPr id="18" name="Text Placeholder 3">
            <a:extLst>
              <a:ext uri="{FF2B5EF4-FFF2-40B4-BE49-F238E27FC236}">
                <a16:creationId xmlns:a16="http://schemas.microsoft.com/office/drawing/2014/main" id="{5E52E9F4-4D2A-4D77-A34F-A611634DDD9F}"/>
              </a:ext>
            </a:extLst>
          </p:cNvPr>
          <p:cNvSpPr>
            <a:spLocks noGrp="1"/>
          </p:cNvSpPr>
          <p:nvPr>
            <p:ph type="body" sz="quarter" idx="20" hasCustomPrompt="1"/>
          </p:nvPr>
        </p:nvSpPr>
        <p:spPr>
          <a:xfrm>
            <a:off x="831850" y="5153025"/>
            <a:ext cx="4586288" cy="230941"/>
          </a:xfrm>
        </p:spPr>
        <p:txBody>
          <a:bodyPr lIns="0" tIns="0" rIns="0" bIns="0">
            <a:noAutofit/>
          </a:bodyPr>
          <a:lstStyle>
            <a:lvl1pPr marL="0" indent="0">
              <a:buNone/>
              <a:defRPr sz="1700" b="1">
                <a:solidFill>
                  <a:schemeClr val="bg2"/>
                </a:solidFill>
                <a:latin typeface="+mn-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Website:</a:t>
            </a:r>
          </a:p>
        </p:txBody>
      </p:sp>
      <p:sp>
        <p:nvSpPr>
          <p:cNvPr id="19" name="Text Placeholder 3">
            <a:extLst>
              <a:ext uri="{FF2B5EF4-FFF2-40B4-BE49-F238E27FC236}">
                <a16:creationId xmlns:a16="http://schemas.microsoft.com/office/drawing/2014/main" id="{A0CC1407-FB5D-49EA-B205-A8DD06DF0218}"/>
              </a:ext>
            </a:extLst>
          </p:cNvPr>
          <p:cNvSpPr>
            <a:spLocks noGrp="1"/>
          </p:cNvSpPr>
          <p:nvPr>
            <p:ph type="body" sz="quarter" idx="21" hasCustomPrompt="1"/>
          </p:nvPr>
        </p:nvSpPr>
        <p:spPr>
          <a:xfrm>
            <a:off x="824950" y="5363814"/>
            <a:ext cx="4586288" cy="364479"/>
          </a:xfrm>
        </p:spPr>
        <p:txBody>
          <a:bodyPr lIns="0" tIns="0" rIns="0" bIns="0">
            <a:noAutofit/>
          </a:bodyPr>
          <a:lstStyle>
            <a:lvl1pPr marL="0" indent="0">
              <a:buNone/>
              <a:defRPr sz="2800" b="0">
                <a:solidFill>
                  <a:schemeClr val="bg1"/>
                </a:solidFill>
                <a:latin typeface="+mn-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www.fineartschool.net</a:t>
            </a:r>
          </a:p>
        </p:txBody>
      </p:sp>
    </p:spTree>
    <p:extLst>
      <p:ext uri="{BB962C8B-B14F-4D97-AF65-F5344CB8AC3E}">
        <p14:creationId xmlns:p14="http://schemas.microsoft.com/office/powerpoint/2010/main" val="10267576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Section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6225329-2B3F-4E19-87FA-6CF5BB878D23}"/>
              </a:ext>
            </a:extLst>
          </p:cNvPr>
          <p:cNvSpPr/>
          <p:nvPr userDrawn="1"/>
        </p:nvSpPr>
        <p:spPr>
          <a:xfrm>
            <a:off x="0" y="0"/>
            <a:ext cx="12192000" cy="6858000"/>
          </a:xfrm>
          <a:prstGeom prst="rect">
            <a:avLst/>
          </a:prstGeom>
          <a:blipFill>
            <a:blip r:embed="rId2"/>
            <a:srcRect/>
            <a:stretch>
              <a:fillRect l="-1" r="-3288" b="-329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65E2087C-0B0E-4369-B682-3BD45618E7AC}"/>
              </a:ext>
            </a:extLst>
          </p:cNvPr>
          <p:cNvSpPr/>
          <p:nvPr userDrawn="1"/>
        </p:nvSpPr>
        <p:spPr>
          <a:xfrm>
            <a:off x="0" y="0"/>
            <a:ext cx="12192000"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6F35480A-D762-4968-B35D-F8EBD1135B65}"/>
              </a:ext>
            </a:extLst>
          </p:cNvPr>
          <p:cNvSpPr/>
          <p:nvPr userDrawn="1"/>
        </p:nvSpPr>
        <p:spPr>
          <a:xfrm>
            <a:off x="0" y="4498848"/>
            <a:ext cx="12192000" cy="23591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1F7FF6A3-D40E-4089-92AF-A2DB4994946A}"/>
              </a:ext>
            </a:extLst>
          </p:cNvPr>
          <p:cNvSpPr>
            <a:spLocks noGrp="1"/>
          </p:cNvSpPr>
          <p:nvPr>
            <p:ph type="title"/>
          </p:nvPr>
        </p:nvSpPr>
        <p:spPr>
          <a:xfrm>
            <a:off x="838200" y="5291317"/>
            <a:ext cx="10515600" cy="636340"/>
          </a:xfrm>
        </p:spPr>
        <p:txBody>
          <a:bodyPr lIns="0" tIns="0" rIns="0" bIns="0"/>
          <a:lstStyle>
            <a:lvl1pPr algn="ctr">
              <a:defRPr b="1"/>
            </a:lvl1pPr>
          </a:lstStyle>
          <a:p>
            <a:r>
              <a:rPr lang="en-US" noProof="0" smtClean="0"/>
              <a:t>Click to edit Master title style</a:t>
            </a:r>
            <a:endParaRPr lang="en-US" noProof="0"/>
          </a:p>
        </p:txBody>
      </p:sp>
      <p:sp>
        <p:nvSpPr>
          <p:cNvPr id="5" name="Date Placeholder 4">
            <a:extLst>
              <a:ext uri="{FF2B5EF4-FFF2-40B4-BE49-F238E27FC236}">
                <a16:creationId xmlns:a16="http://schemas.microsoft.com/office/drawing/2014/main" id="{C32F87FB-CCAF-450C-B1BC-067126CC6B11}"/>
              </a:ext>
            </a:extLst>
          </p:cNvPr>
          <p:cNvSpPr>
            <a:spLocks noGrp="1"/>
          </p:cNvSpPr>
          <p:nvPr>
            <p:ph type="dt" sz="half" idx="10"/>
          </p:nvPr>
        </p:nvSpPr>
        <p:spPr/>
        <p:txBody>
          <a:bodyPr/>
          <a:lstStyle/>
          <a:p>
            <a:fld id="{A8392A16-0E09-486C-9A28-B508902D11B6}" type="datetime1">
              <a:rPr lang="en-US" noProof="0" smtClean="0"/>
              <a:t>2019-11-14</a:t>
            </a:fld>
            <a:endParaRPr lang="en-US" noProof="0" dirty="0"/>
          </a:p>
        </p:txBody>
      </p:sp>
      <p:sp>
        <p:nvSpPr>
          <p:cNvPr id="6" name="Footer Placeholder 5">
            <a:extLst>
              <a:ext uri="{FF2B5EF4-FFF2-40B4-BE49-F238E27FC236}">
                <a16:creationId xmlns:a16="http://schemas.microsoft.com/office/drawing/2014/main" id="{5825AABB-EED6-4CD0-A5E2-A15FCDD4119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5912491C-7FC6-4C1F-9912-4584E8CAA82C}"/>
              </a:ext>
            </a:extLst>
          </p:cNvPr>
          <p:cNvSpPr>
            <a:spLocks noGrp="1"/>
          </p:cNvSpPr>
          <p:nvPr>
            <p:ph type="sldNum" sz="quarter" idx="12"/>
          </p:nvPr>
        </p:nvSpPr>
        <p:spPr/>
        <p:txBody>
          <a:bodyPr/>
          <a:lstStyle/>
          <a:p>
            <a:fld id="{4950F5D8-22E1-4015-8661-E5B1FD28C2DE}" type="slidenum">
              <a:rPr lang="en-US" noProof="0" smtClean="0"/>
              <a:t>‹#›</a:t>
            </a:fld>
            <a:endParaRPr lang="en-US" noProof="0" dirty="0"/>
          </a:p>
        </p:txBody>
      </p:sp>
      <p:sp>
        <p:nvSpPr>
          <p:cNvPr id="14" name="Picture Placeholder 11">
            <a:extLst>
              <a:ext uri="{FF2B5EF4-FFF2-40B4-BE49-F238E27FC236}">
                <a16:creationId xmlns:a16="http://schemas.microsoft.com/office/drawing/2014/main" id="{B21449DB-6E23-41CB-AD61-C3F2044E825A}"/>
              </a:ext>
            </a:extLst>
          </p:cNvPr>
          <p:cNvSpPr>
            <a:spLocks noGrp="1"/>
          </p:cNvSpPr>
          <p:nvPr>
            <p:ph type="pic" sz="quarter" idx="50"/>
          </p:nvPr>
        </p:nvSpPr>
        <p:spPr>
          <a:xfrm>
            <a:off x="5126736" y="851603"/>
            <a:ext cx="1938528" cy="393192"/>
          </a:xfrm>
          <a:prstGeom prst="roundRect">
            <a:avLst/>
          </a:prstGeom>
        </p:spPr>
        <p:txBody>
          <a:bodyPr anchor="ctr" anchorCtr="0">
            <a:normAutofit/>
          </a:bodyPr>
          <a:lstStyle>
            <a:lvl1pPr marL="0" indent="0" algn="ctr">
              <a:buNone/>
              <a:defRPr sz="1600">
                <a:solidFill>
                  <a:schemeClr val="bg1"/>
                </a:solidFill>
              </a:defRPr>
            </a:lvl1pPr>
          </a:lstStyle>
          <a:p>
            <a:r>
              <a:rPr lang="en-US" noProof="0" smtClean="0"/>
              <a:t>Click icon to add picture</a:t>
            </a:r>
            <a:endParaRPr lang="en-US" noProof="0" dirty="0"/>
          </a:p>
        </p:txBody>
      </p:sp>
    </p:spTree>
    <p:extLst>
      <p:ext uri="{BB962C8B-B14F-4D97-AF65-F5344CB8AC3E}">
        <p14:creationId xmlns:p14="http://schemas.microsoft.com/office/powerpoint/2010/main" val="2477061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stimonials Content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Rectangle 32">
            <a:extLst>
              <a:ext uri="{FF2B5EF4-FFF2-40B4-BE49-F238E27FC236}">
                <a16:creationId xmlns:a16="http://schemas.microsoft.com/office/drawing/2014/main" id="{5160F428-57C5-4F3D-A940-BE104D4E7EB6}"/>
              </a:ext>
            </a:extLst>
          </p:cNvPr>
          <p:cNvSpPr/>
          <p:nvPr userDrawn="1"/>
        </p:nvSpPr>
        <p:spPr>
          <a:xfrm>
            <a:off x="0" y="0"/>
            <a:ext cx="12192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3541262"/>
            <a:ext cx="12192000" cy="3316737"/>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anchor="b" anchorCtr="0"/>
          <a:lstStyle/>
          <a:p>
            <a:r>
              <a:rPr lang="en-US" noProof="0" smtClean="0"/>
              <a:t>Click to edit Master title style</a:t>
            </a:r>
            <a:endParaRPr lang="en-US" noProof="0"/>
          </a:p>
        </p:txBody>
      </p:sp>
      <p:sp>
        <p:nvSpPr>
          <p:cNvPr id="3" name="Date Placeholder 2">
            <a:extLst>
              <a:ext uri="{FF2B5EF4-FFF2-40B4-BE49-F238E27FC236}">
                <a16:creationId xmlns:a16="http://schemas.microsoft.com/office/drawing/2014/main" id="{847A35AD-A6B0-4735-8919-A2B1FC60B311}"/>
              </a:ext>
            </a:extLst>
          </p:cNvPr>
          <p:cNvSpPr>
            <a:spLocks noGrp="1"/>
          </p:cNvSpPr>
          <p:nvPr>
            <p:ph type="dt" sz="half" idx="10"/>
          </p:nvPr>
        </p:nvSpPr>
        <p:spPr/>
        <p:txBody>
          <a:bodyPr/>
          <a:lstStyle/>
          <a:p>
            <a:fld id="{8490CABB-6376-4351-BA0C-322104FF72A1}" type="datetime1">
              <a:rPr lang="en-US" noProof="0" smtClean="0"/>
              <a:t>2019-11-14</a:t>
            </a:fld>
            <a:endParaRPr lang="en-US" noProof="0" dirty="0"/>
          </a:p>
        </p:txBody>
      </p:sp>
      <p:sp>
        <p:nvSpPr>
          <p:cNvPr id="4" name="Footer Placeholder 3">
            <a:extLst>
              <a:ext uri="{FF2B5EF4-FFF2-40B4-BE49-F238E27FC236}">
                <a16:creationId xmlns:a16="http://schemas.microsoft.com/office/drawing/2014/main" id="{084BB4B8-6523-4A06-BB13-F2DFA9ADC904}"/>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a:lstStyle/>
          <a:p>
            <a:fld id="{4950F5D8-22E1-4015-8661-E5B1FD28C2DE}" type="slidenum">
              <a:rPr lang="en-US" noProof="0" smtClean="0"/>
              <a:t>‹#›</a:t>
            </a:fld>
            <a:endParaRPr lang="en-US" noProof="0" dirty="0"/>
          </a:p>
        </p:txBody>
      </p:sp>
      <p:sp>
        <p:nvSpPr>
          <p:cNvPr id="31" name="Text Placeholder 2">
            <a:extLst>
              <a:ext uri="{FF2B5EF4-FFF2-40B4-BE49-F238E27FC236}">
                <a16:creationId xmlns:a16="http://schemas.microsoft.com/office/drawing/2014/main" id="{E65875B3-5DCE-417D-9AF6-8A9319DAF12F}"/>
              </a:ext>
            </a:extLst>
          </p:cNvPr>
          <p:cNvSpPr>
            <a:spLocks noGrp="1"/>
          </p:cNvSpPr>
          <p:nvPr>
            <p:ph type="body" idx="60" hasCustomPrompt="1"/>
          </p:nvPr>
        </p:nvSpPr>
        <p:spPr>
          <a:xfrm>
            <a:off x="2742719" y="2572232"/>
            <a:ext cx="1908000" cy="591259"/>
          </a:xfrm>
        </p:spPr>
        <p:txBody>
          <a:bodyPr lIns="0" tIns="0" rIns="0" bIns="0" anchor="b">
            <a:normAutofit/>
          </a:bodyPr>
          <a:lstStyle>
            <a:lvl1pPr marL="0" indent="0" algn="l">
              <a:buFont typeface="Arial" panose="020B0604020202020204" pitchFamily="34" charse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2" name="Text Placeholder 11">
            <a:extLst>
              <a:ext uri="{FF2B5EF4-FFF2-40B4-BE49-F238E27FC236}">
                <a16:creationId xmlns:a16="http://schemas.microsoft.com/office/drawing/2014/main" id="{57610FCE-66D7-48F6-8133-2F14CEABF03C}"/>
              </a:ext>
            </a:extLst>
          </p:cNvPr>
          <p:cNvSpPr>
            <a:spLocks noGrp="1"/>
          </p:cNvSpPr>
          <p:nvPr>
            <p:ph type="body" sz="quarter" idx="61"/>
          </p:nvPr>
        </p:nvSpPr>
        <p:spPr>
          <a:xfrm>
            <a:off x="2742719" y="3209465"/>
            <a:ext cx="1908000" cy="214088"/>
          </a:xfrm>
        </p:spPr>
        <p:txBody>
          <a:bodyPr lIns="0" tIns="0" rIns="0" bIns="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Edit Master text styles</a:t>
            </a:r>
          </a:p>
        </p:txBody>
      </p:sp>
      <p:sp>
        <p:nvSpPr>
          <p:cNvPr id="34" name="Picture Placeholder 10">
            <a:extLst>
              <a:ext uri="{FF2B5EF4-FFF2-40B4-BE49-F238E27FC236}">
                <a16:creationId xmlns:a16="http://schemas.microsoft.com/office/drawing/2014/main" id="{950B3CF8-BCAD-487D-A0EB-0F031B9DFEB6}"/>
              </a:ext>
            </a:extLst>
          </p:cNvPr>
          <p:cNvSpPr>
            <a:spLocks noGrp="1"/>
          </p:cNvSpPr>
          <p:nvPr>
            <p:ph type="pic" sz="quarter" idx="63"/>
          </p:nvPr>
        </p:nvSpPr>
        <p:spPr>
          <a:xfrm>
            <a:off x="1030546" y="2440194"/>
            <a:ext cx="1389888" cy="1389888"/>
          </a:xfrm>
          <a:prstGeom prst="ellipse">
            <a:avLst/>
          </a:prstGeom>
          <a:ln>
            <a:solidFill>
              <a:schemeClr val="bg2"/>
            </a:solidFill>
          </a:ln>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44" name="Text Placeholder 2">
            <a:extLst>
              <a:ext uri="{FF2B5EF4-FFF2-40B4-BE49-F238E27FC236}">
                <a16:creationId xmlns:a16="http://schemas.microsoft.com/office/drawing/2014/main" id="{A5B0328E-C8F6-40C1-8E47-5E04F8C378BC}"/>
              </a:ext>
            </a:extLst>
          </p:cNvPr>
          <p:cNvSpPr>
            <a:spLocks noGrp="1"/>
          </p:cNvSpPr>
          <p:nvPr>
            <p:ph type="body" idx="71" hasCustomPrompt="1"/>
          </p:nvPr>
        </p:nvSpPr>
        <p:spPr>
          <a:xfrm>
            <a:off x="7916852" y="2572232"/>
            <a:ext cx="1908000" cy="591259"/>
          </a:xfrm>
        </p:spPr>
        <p:txBody>
          <a:bodyPr lIns="0" tIns="0" rIns="0" bIns="0" anchor="b">
            <a:normAutofit/>
          </a:bodyPr>
          <a:lstStyle>
            <a:lvl1pPr marL="0" indent="0" algn="l">
              <a:buFont typeface="Arial" panose="020B0604020202020204" pitchFamily="34" charse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5" name="Text Placeholder 11">
            <a:extLst>
              <a:ext uri="{FF2B5EF4-FFF2-40B4-BE49-F238E27FC236}">
                <a16:creationId xmlns:a16="http://schemas.microsoft.com/office/drawing/2014/main" id="{FA001AE7-4E42-42A6-9347-729901FA288B}"/>
              </a:ext>
            </a:extLst>
          </p:cNvPr>
          <p:cNvSpPr>
            <a:spLocks noGrp="1"/>
          </p:cNvSpPr>
          <p:nvPr>
            <p:ph type="body" sz="quarter" idx="72"/>
          </p:nvPr>
        </p:nvSpPr>
        <p:spPr>
          <a:xfrm>
            <a:off x="7916852" y="3209465"/>
            <a:ext cx="1908000" cy="214088"/>
          </a:xfrm>
        </p:spPr>
        <p:txBody>
          <a:bodyPr lIns="0" tIns="0" rIns="0" bIns="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Edit Master text styles</a:t>
            </a:r>
          </a:p>
        </p:txBody>
      </p:sp>
      <p:sp>
        <p:nvSpPr>
          <p:cNvPr id="46" name="Picture Placeholder 10">
            <a:extLst>
              <a:ext uri="{FF2B5EF4-FFF2-40B4-BE49-F238E27FC236}">
                <a16:creationId xmlns:a16="http://schemas.microsoft.com/office/drawing/2014/main" id="{C3CA770E-AF5C-412A-8286-39C2516C33FB}"/>
              </a:ext>
            </a:extLst>
          </p:cNvPr>
          <p:cNvSpPr>
            <a:spLocks noGrp="1"/>
          </p:cNvSpPr>
          <p:nvPr>
            <p:ph type="pic" sz="quarter" idx="73"/>
          </p:nvPr>
        </p:nvSpPr>
        <p:spPr>
          <a:xfrm>
            <a:off x="6252805" y="2440194"/>
            <a:ext cx="1389888" cy="1389888"/>
          </a:xfrm>
          <a:prstGeom prst="ellipse">
            <a:avLst/>
          </a:prstGeom>
          <a:ln>
            <a:solidFill>
              <a:schemeClr val="bg2"/>
            </a:solidFill>
          </a:ln>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28" name="Text Placeholder 11">
            <a:extLst>
              <a:ext uri="{FF2B5EF4-FFF2-40B4-BE49-F238E27FC236}">
                <a16:creationId xmlns:a16="http://schemas.microsoft.com/office/drawing/2014/main" id="{18E76348-9871-4FA1-9460-69F230C89BDA}"/>
              </a:ext>
            </a:extLst>
          </p:cNvPr>
          <p:cNvSpPr>
            <a:spLocks noGrp="1"/>
          </p:cNvSpPr>
          <p:nvPr>
            <p:ph type="body" sz="quarter" idx="74"/>
          </p:nvPr>
        </p:nvSpPr>
        <p:spPr>
          <a:xfrm>
            <a:off x="2742719" y="3874620"/>
            <a:ext cx="3039906" cy="1874702"/>
          </a:xfrm>
        </p:spPr>
        <p:txBody>
          <a:bodyPr lIns="0" tIns="0" rIns="0" bIns="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Edit Master text styles</a:t>
            </a:r>
          </a:p>
        </p:txBody>
      </p:sp>
      <p:sp>
        <p:nvSpPr>
          <p:cNvPr id="29" name="Text Placeholder 11">
            <a:extLst>
              <a:ext uri="{FF2B5EF4-FFF2-40B4-BE49-F238E27FC236}">
                <a16:creationId xmlns:a16="http://schemas.microsoft.com/office/drawing/2014/main" id="{7C11E7F0-ED81-4CB0-8A14-4C97909FDA1C}"/>
              </a:ext>
            </a:extLst>
          </p:cNvPr>
          <p:cNvSpPr>
            <a:spLocks noGrp="1"/>
          </p:cNvSpPr>
          <p:nvPr>
            <p:ph type="body" sz="quarter" idx="75"/>
          </p:nvPr>
        </p:nvSpPr>
        <p:spPr>
          <a:xfrm>
            <a:off x="7916852" y="3874620"/>
            <a:ext cx="3039906" cy="1874702"/>
          </a:xfrm>
        </p:spPr>
        <p:txBody>
          <a:bodyPr lIns="0" tIns="0" rIns="0" bIns="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Edit Master text styles</a:t>
            </a:r>
          </a:p>
        </p:txBody>
      </p:sp>
      <p:sp>
        <p:nvSpPr>
          <p:cNvPr id="35" name="Picture Placeholder 11">
            <a:extLst>
              <a:ext uri="{FF2B5EF4-FFF2-40B4-BE49-F238E27FC236}">
                <a16:creationId xmlns:a16="http://schemas.microsoft.com/office/drawing/2014/main" id="{6B1C1861-9B5E-4FAB-A6BD-7DB0815CBD78}"/>
              </a:ext>
            </a:extLst>
          </p:cNvPr>
          <p:cNvSpPr>
            <a:spLocks noGrp="1"/>
          </p:cNvSpPr>
          <p:nvPr>
            <p:ph type="pic" sz="quarter" idx="50"/>
          </p:nvPr>
        </p:nvSpPr>
        <p:spPr>
          <a:xfrm>
            <a:off x="9409913" y="851603"/>
            <a:ext cx="1938528" cy="393192"/>
          </a:xfrm>
          <a:prstGeom prst="roundRect">
            <a:avLst/>
          </a:prstGeom>
        </p:spPr>
        <p:txBody>
          <a:bodyPr anchor="ctr" anchorCtr="0">
            <a:normAutofit/>
          </a:bodyPr>
          <a:lstStyle>
            <a:lvl1pPr marL="0" indent="0" algn="ctr">
              <a:buNone/>
              <a:defRPr sz="1600">
                <a:solidFill>
                  <a:schemeClr val="bg1"/>
                </a:solidFill>
              </a:defRPr>
            </a:lvl1pPr>
          </a:lstStyle>
          <a:p>
            <a:r>
              <a:rPr lang="en-US" noProof="0" smtClean="0"/>
              <a:t>Click icon to add picture</a:t>
            </a:r>
            <a:endParaRPr lang="en-US" noProof="0" dirty="0"/>
          </a:p>
        </p:txBody>
      </p:sp>
    </p:spTree>
    <p:extLst>
      <p:ext uri="{BB962C8B-B14F-4D97-AF65-F5344CB8AC3E}">
        <p14:creationId xmlns:p14="http://schemas.microsoft.com/office/powerpoint/2010/main" val="27887733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and Caption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01B7F5A1-ACE9-48DF-BB64-61C809D3A883}"/>
              </a:ext>
            </a:extLst>
          </p:cNvPr>
          <p:cNvSpPr/>
          <p:nvPr userDrawn="1"/>
        </p:nvSpPr>
        <p:spPr>
          <a:xfrm>
            <a:off x="0" y="-14228"/>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3541262"/>
            <a:ext cx="12192000" cy="3316737"/>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anchor="b" anchorCtr="0"/>
          <a:lstStyle/>
          <a:p>
            <a:r>
              <a:rPr lang="en-US" noProof="0" smtClean="0"/>
              <a:t>Click to edit Master title style</a:t>
            </a:r>
            <a:endParaRPr lang="en-US" noProof="0"/>
          </a:p>
        </p:txBody>
      </p:sp>
      <p:sp>
        <p:nvSpPr>
          <p:cNvPr id="3" name="Date Placeholder 2">
            <a:extLst>
              <a:ext uri="{FF2B5EF4-FFF2-40B4-BE49-F238E27FC236}">
                <a16:creationId xmlns:a16="http://schemas.microsoft.com/office/drawing/2014/main" id="{847A35AD-A6B0-4735-8919-A2B1FC60B311}"/>
              </a:ext>
            </a:extLst>
          </p:cNvPr>
          <p:cNvSpPr>
            <a:spLocks noGrp="1"/>
          </p:cNvSpPr>
          <p:nvPr>
            <p:ph type="dt" sz="half" idx="10"/>
          </p:nvPr>
        </p:nvSpPr>
        <p:spPr/>
        <p:txBody>
          <a:bodyPr/>
          <a:lstStyle/>
          <a:p>
            <a:fld id="{8490CABB-6376-4351-BA0C-322104FF72A1}" type="datetime1">
              <a:rPr lang="en-US" noProof="0" smtClean="0"/>
              <a:t>2019-11-14</a:t>
            </a:fld>
            <a:endParaRPr lang="en-US" noProof="0" dirty="0"/>
          </a:p>
        </p:txBody>
      </p:sp>
      <p:sp>
        <p:nvSpPr>
          <p:cNvPr id="4" name="Footer Placeholder 3">
            <a:extLst>
              <a:ext uri="{FF2B5EF4-FFF2-40B4-BE49-F238E27FC236}">
                <a16:creationId xmlns:a16="http://schemas.microsoft.com/office/drawing/2014/main" id="{084BB4B8-6523-4A06-BB13-F2DFA9ADC904}"/>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a:lstStyle/>
          <a:p>
            <a:fld id="{4950F5D8-22E1-4015-8661-E5B1FD28C2DE}" type="slidenum">
              <a:rPr lang="en-US" noProof="0" smtClean="0"/>
              <a:t>‹#›</a:t>
            </a:fld>
            <a:endParaRPr lang="en-US" noProof="0" dirty="0"/>
          </a:p>
        </p:txBody>
      </p:sp>
      <p:sp>
        <p:nvSpPr>
          <p:cNvPr id="28" name="Text Placeholder 11">
            <a:extLst>
              <a:ext uri="{FF2B5EF4-FFF2-40B4-BE49-F238E27FC236}">
                <a16:creationId xmlns:a16="http://schemas.microsoft.com/office/drawing/2014/main" id="{18E76348-9871-4FA1-9460-69F230C89BDA}"/>
              </a:ext>
            </a:extLst>
          </p:cNvPr>
          <p:cNvSpPr>
            <a:spLocks noGrp="1"/>
          </p:cNvSpPr>
          <p:nvPr>
            <p:ph type="body" sz="quarter" idx="74"/>
          </p:nvPr>
        </p:nvSpPr>
        <p:spPr>
          <a:xfrm>
            <a:off x="839788" y="3938788"/>
            <a:ext cx="4942837" cy="1874702"/>
          </a:xfrm>
        </p:spPr>
        <p:txBody>
          <a:bodyPr lIns="0" tIns="0" rIns="0" bIns="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Edit Master text styles</a:t>
            </a:r>
          </a:p>
        </p:txBody>
      </p:sp>
      <p:sp>
        <p:nvSpPr>
          <p:cNvPr id="29" name="Text Placeholder 11">
            <a:extLst>
              <a:ext uri="{FF2B5EF4-FFF2-40B4-BE49-F238E27FC236}">
                <a16:creationId xmlns:a16="http://schemas.microsoft.com/office/drawing/2014/main" id="{7C11E7F0-ED81-4CB0-8A14-4C97909FDA1C}"/>
              </a:ext>
            </a:extLst>
          </p:cNvPr>
          <p:cNvSpPr>
            <a:spLocks noGrp="1"/>
          </p:cNvSpPr>
          <p:nvPr>
            <p:ph type="body" sz="quarter" idx="75"/>
          </p:nvPr>
        </p:nvSpPr>
        <p:spPr>
          <a:xfrm>
            <a:off x="6409377" y="3938788"/>
            <a:ext cx="4942836" cy="1874702"/>
          </a:xfrm>
        </p:spPr>
        <p:txBody>
          <a:bodyPr lIns="0" tIns="0" rIns="0" bIns="0">
            <a:normAutofit/>
          </a:bodyPr>
          <a:lstStyle>
            <a:lvl1pPr marL="216000" indent="-216000" algn="l">
              <a:spcBef>
                <a:spcPts val="600"/>
              </a:spcBef>
              <a:buClr>
                <a:schemeClr val="bg1">
                  <a:lumMod val="50000"/>
                </a:schemeClr>
              </a:buClr>
              <a:buSzPct val="125000"/>
              <a:buFont typeface="Arial" panose="020B0604020202020204" pitchFamily="34" charset="0"/>
              <a:buChar char="•"/>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Edit Master text styles</a:t>
            </a:r>
          </a:p>
        </p:txBody>
      </p:sp>
      <p:sp>
        <p:nvSpPr>
          <p:cNvPr id="17" name="Text Placeholder 11">
            <a:extLst>
              <a:ext uri="{FF2B5EF4-FFF2-40B4-BE49-F238E27FC236}">
                <a16:creationId xmlns:a16="http://schemas.microsoft.com/office/drawing/2014/main" id="{6118C391-74F9-4973-A7A7-1B372BA2986C}"/>
              </a:ext>
            </a:extLst>
          </p:cNvPr>
          <p:cNvSpPr>
            <a:spLocks noGrp="1"/>
          </p:cNvSpPr>
          <p:nvPr>
            <p:ph type="body" sz="quarter" idx="47"/>
          </p:nvPr>
        </p:nvSpPr>
        <p:spPr>
          <a:xfrm>
            <a:off x="836613" y="1392449"/>
            <a:ext cx="8128800" cy="870309"/>
          </a:xfrm>
        </p:spPr>
        <p:txBody>
          <a:bodyPr lIns="36000" tIns="0" rIns="0" bIns="0">
            <a:normAutofit/>
          </a:bodyPr>
          <a:lstStyle>
            <a:lvl1pPr marL="0" indent="0">
              <a:buClr>
                <a:schemeClr val="tx2"/>
              </a:buClr>
              <a:buSzPct val="125000"/>
              <a:buFont typeface="Wingdings" panose="05000000000000000000" pitchFamily="2" charset="2"/>
              <a:buNone/>
              <a:defRPr sz="18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Edit Master text styles</a:t>
            </a:r>
          </a:p>
        </p:txBody>
      </p:sp>
      <p:sp>
        <p:nvSpPr>
          <p:cNvPr id="19" name="Picture Placeholder 11">
            <a:extLst>
              <a:ext uri="{FF2B5EF4-FFF2-40B4-BE49-F238E27FC236}">
                <a16:creationId xmlns:a16="http://schemas.microsoft.com/office/drawing/2014/main" id="{9112DCB4-4925-43FD-B9C6-F2236950857F}"/>
              </a:ext>
            </a:extLst>
          </p:cNvPr>
          <p:cNvSpPr>
            <a:spLocks noGrp="1"/>
          </p:cNvSpPr>
          <p:nvPr>
            <p:ph type="pic" sz="quarter" idx="50"/>
          </p:nvPr>
        </p:nvSpPr>
        <p:spPr>
          <a:xfrm>
            <a:off x="9409913" y="851603"/>
            <a:ext cx="1938528" cy="393192"/>
          </a:xfrm>
          <a:prstGeom prst="roundRect">
            <a:avLst/>
          </a:prstGeom>
        </p:spPr>
        <p:txBody>
          <a:bodyPr anchor="ctr" anchorCtr="0">
            <a:normAutofit/>
          </a:bodyPr>
          <a:lstStyle>
            <a:lvl1pPr marL="0" indent="0" algn="ctr">
              <a:buNone/>
              <a:defRPr sz="1600">
                <a:solidFill>
                  <a:schemeClr val="bg1"/>
                </a:solidFill>
              </a:defRPr>
            </a:lvl1pPr>
          </a:lstStyle>
          <a:p>
            <a:r>
              <a:rPr lang="en-US" noProof="0" smtClean="0"/>
              <a:t>Click icon to add picture</a:t>
            </a:r>
            <a:endParaRPr lang="en-US" noProof="0" dirty="0"/>
          </a:p>
        </p:txBody>
      </p:sp>
    </p:spTree>
    <p:extLst>
      <p:ext uri="{BB962C8B-B14F-4D97-AF65-F5344CB8AC3E}">
        <p14:creationId xmlns:p14="http://schemas.microsoft.com/office/powerpoint/2010/main" val="17279261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bile Content and Caption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DB6A5190-405E-4BAD-9D24-C60BCE1026AC}"/>
              </a:ext>
            </a:extLst>
          </p:cNvPr>
          <p:cNvSpPr/>
          <p:nvPr userDrawn="1"/>
        </p:nvSpPr>
        <p:spPr>
          <a:xfrm>
            <a:off x="0" y="-336"/>
            <a:ext cx="12192000" cy="685799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4050792"/>
            <a:ext cx="12192000" cy="2807208"/>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6862011" cy="552848"/>
          </a:xfrm>
        </p:spPr>
        <p:txBody>
          <a:bodyPr lIns="0" tIns="0" rIns="0" bIns="0" anchor="b" anchorCtr="0"/>
          <a:lstStyle/>
          <a:p>
            <a:r>
              <a:rPr lang="en-US" noProof="0" smtClean="0"/>
              <a:t>Click to edit Master title style</a:t>
            </a:r>
            <a:endParaRPr lang="en-US" noProof="0"/>
          </a:p>
        </p:txBody>
      </p:sp>
      <p:sp>
        <p:nvSpPr>
          <p:cNvPr id="3" name="Date Placeholder 2">
            <a:extLst>
              <a:ext uri="{FF2B5EF4-FFF2-40B4-BE49-F238E27FC236}">
                <a16:creationId xmlns:a16="http://schemas.microsoft.com/office/drawing/2014/main" id="{847A35AD-A6B0-4735-8919-A2B1FC60B311}"/>
              </a:ext>
            </a:extLst>
          </p:cNvPr>
          <p:cNvSpPr>
            <a:spLocks noGrp="1"/>
          </p:cNvSpPr>
          <p:nvPr>
            <p:ph type="dt" sz="half" idx="10"/>
          </p:nvPr>
        </p:nvSpPr>
        <p:spPr/>
        <p:txBody>
          <a:bodyPr/>
          <a:lstStyle/>
          <a:p>
            <a:fld id="{8490CABB-6376-4351-BA0C-322104FF72A1}" type="datetime1">
              <a:rPr lang="en-US" noProof="0" smtClean="0"/>
              <a:t>2019-11-14</a:t>
            </a:fld>
            <a:endParaRPr lang="en-US" noProof="0" dirty="0"/>
          </a:p>
        </p:txBody>
      </p:sp>
      <p:sp>
        <p:nvSpPr>
          <p:cNvPr id="4" name="Footer Placeholder 3">
            <a:extLst>
              <a:ext uri="{FF2B5EF4-FFF2-40B4-BE49-F238E27FC236}">
                <a16:creationId xmlns:a16="http://schemas.microsoft.com/office/drawing/2014/main" id="{084BB4B8-6523-4A06-BB13-F2DFA9ADC904}"/>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a:lstStyle/>
          <a:p>
            <a:fld id="{4950F5D8-22E1-4015-8661-E5B1FD28C2DE}" type="slidenum">
              <a:rPr lang="en-US" noProof="0" smtClean="0"/>
              <a:t>‹#›</a:t>
            </a:fld>
            <a:endParaRPr lang="en-US" noProof="0" dirty="0"/>
          </a:p>
        </p:txBody>
      </p:sp>
      <p:sp>
        <p:nvSpPr>
          <p:cNvPr id="28" name="Text Placeholder 11">
            <a:extLst>
              <a:ext uri="{FF2B5EF4-FFF2-40B4-BE49-F238E27FC236}">
                <a16:creationId xmlns:a16="http://schemas.microsoft.com/office/drawing/2014/main" id="{18E76348-9871-4FA1-9460-69F230C89BDA}"/>
              </a:ext>
            </a:extLst>
          </p:cNvPr>
          <p:cNvSpPr>
            <a:spLocks noGrp="1"/>
          </p:cNvSpPr>
          <p:nvPr>
            <p:ph type="body" sz="quarter" idx="74" hasCustomPrompt="1"/>
          </p:nvPr>
        </p:nvSpPr>
        <p:spPr>
          <a:xfrm>
            <a:off x="839787" y="4512195"/>
            <a:ext cx="2176272" cy="300437"/>
          </a:xfrm>
        </p:spPr>
        <p:txBody>
          <a:bodyPr lIns="0" tIns="0" rIns="0" bIns="0">
            <a:noAutofit/>
          </a:bodyPr>
          <a:lstStyle>
            <a:lvl1pPr marL="0" indent="0" algn="l">
              <a:spcBef>
                <a:spcPts val="600"/>
              </a:spcBef>
              <a:buClr>
                <a:schemeClr val="bg1">
                  <a:lumMod val="50000"/>
                </a:schemeClr>
              </a:buClr>
              <a:buSzPct val="125000"/>
              <a:buFont typeface="Arial" panose="020B0604020202020204" pitchFamily="34" charset="0"/>
              <a:buNone/>
              <a:defRPr sz="2200" b="1" i="0">
                <a:solidFill>
                  <a:schemeClr val="bg2"/>
                </a:solidFill>
                <a:latin typeface="+mj-lt"/>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Section Title</a:t>
            </a:r>
          </a:p>
        </p:txBody>
      </p:sp>
      <p:sp>
        <p:nvSpPr>
          <p:cNvPr id="29" name="Text Placeholder 11">
            <a:extLst>
              <a:ext uri="{FF2B5EF4-FFF2-40B4-BE49-F238E27FC236}">
                <a16:creationId xmlns:a16="http://schemas.microsoft.com/office/drawing/2014/main" id="{7C11E7F0-ED81-4CB0-8A14-4C97909FDA1C}"/>
              </a:ext>
            </a:extLst>
          </p:cNvPr>
          <p:cNvSpPr>
            <a:spLocks noGrp="1"/>
          </p:cNvSpPr>
          <p:nvPr>
            <p:ph type="body" sz="quarter" idx="75"/>
          </p:nvPr>
        </p:nvSpPr>
        <p:spPr>
          <a:xfrm>
            <a:off x="828570" y="4850265"/>
            <a:ext cx="2176272" cy="938012"/>
          </a:xfrm>
        </p:spPr>
        <p:txBody>
          <a:bodyPr lIns="0" tIns="0" rIns="0" bIns="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Edit Master text styles</a:t>
            </a:r>
          </a:p>
        </p:txBody>
      </p:sp>
      <p:sp>
        <p:nvSpPr>
          <p:cNvPr id="17" name="Text Placeholder 11">
            <a:extLst>
              <a:ext uri="{FF2B5EF4-FFF2-40B4-BE49-F238E27FC236}">
                <a16:creationId xmlns:a16="http://schemas.microsoft.com/office/drawing/2014/main" id="{6118C391-74F9-4973-A7A7-1B372BA2986C}"/>
              </a:ext>
            </a:extLst>
          </p:cNvPr>
          <p:cNvSpPr>
            <a:spLocks noGrp="1"/>
          </p:cNvSpPr>
          <p:nvPr>
            <p:ph type="body" sz="quarter" idx="47"/>
          </p:nvPr>
        </p:nvSpPr>
        <p:spPr>
          <a:xfrm>
            <a:off x="836613" y="1392449"/>
            <a:ext cx="8128800" cy="600249"/>
          </a:xfrm>
        </p:spPr>
        <p:txBody>
          <a:bodyPr lIns="36000" tIns="0" rIns="0" bIns="0">
            <a:normAutofit/>
          </a:bodyPr>
          <a:lstStyle>
            <a:lvl1pPr marL="0" indent="0">
              <a:buClr>
                <a:schemeClr val="tx2"/>
              </a:buClr>
              <a:buSzPct val="125000"/>
              <a:buFont typeface="Wingdings" panose="05000000000000000000" pitchFamily="2" charset="2"/>
              <a:buNone/>
              <a:defRPr sz="180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Edit Master text styles</a:t>
            </a:r>
          </a:p>
        </p:txBody>
      </p:sp>
      <p:sp>
        <p:nvSpPr>
          <p:cNvPr id="12" name="Picture Placeholder 20">
            <a:extLst>
              <a:ext uri="{FF2B5EF4-FFF2-40B4-BE49-F238E27FC236}">
                <a16:creationId xmlns:a16="http://schemas.microsoft.com/office/drawing/2014/main" id="{BC5C1227-3435-44A2-A29B-3E34D7E6EDFA}"/>
              </a:ext>
            </a:extLst>
          </p:cNvPr>
          <p:cNvSpPr>
            <a:spLocks noGrp="1"/>
          </p:cNvSpPr>
          <p:nvPr>
            <p:ph type="pic" sz="quarter" idx="50"/>
          </p:nvPr>
        </p:nvSpPr>
        <p:spPr>
          <a:xfrm>
            <a:off x="828570" y="2880087"/>
            <a:ext cx="1069848" cy="795528"/>
          </a:xfrm>
        </p:spPr>
        <p:txBody>
          <a:bodyPr anchor="ctr" anchorCtr="0">
            <a:noAutofit/>
          </a:bodyPr>
          <a:lstStyle>
            <a:lvl1pPr marL="0" indent="0" algn="ctr">
              <a:buNone/>
              <a:defRPr sz="1400"/>
            </a:lvl1pPr>
          </a:lstStyle>
          <a:p>
            <a:r>
              <a:rPr lang="en-US" noProof="0" smtClean="0"/>
              <a:t>Click icon to add picture</a:t>
            </a:r>
            <a:endParaRPr lang="en-US" noProof="0" dirty="0"/>
          </a:p>
        </p:txBody>
      </p:sp>
      <p:sp>
        <p:nvSpPr>
          <p:cNvPr id="13" name="Picture Placeholder 20">
            <a:extLst>
              <a:ext uri="{FF2B5EF4-FFF2-40B4-BE49-F238E27FC236}">
                <a16:creationId xmlns:a16="http://schemas.microsoft.com/office/drawing/2014/main" id="{84E6553B-BFD6-41B1-B2FB-B2FF92DCFFFB}"/>
              </a:ext>
            </a:extLst>
          </p:cNvPr>
          <p:cNvSpPr>
            <a:spLocks noGrp="1"/>
          </p:cNvSpPr>
          <p:nvPr>
            <p:ph type="pic" sz="quarter" idx="51"/>
          </p:nvPr>
        </p:nvSpPr>
        <p:spPr>
          <a:xfrm>
            <a:off x="3614288" y="2880087"/>
            <a:ext cx="1069848" cy="795528"/>
          </a:xfrm>
        </p:spPr>
        <p:txBody>
          <a:bodyPr anchor="ctr" anchorCtr="0">
            <a:noAutofit/>
          </a:bodyPr>
          <a:lstStyle>
            <a:lvl1pPr marL="0" indent="0" algn="ctr">
              <a:buNone/>
              <a:defRPr sz="1400"/>
            </a:lvl1pPr>
          </a:lstStyle>
          <a:p>
            <a:r>
              <a:rPr lang="en-US" noProof="0" smtClean="0"/>
              <a:t>Click icon to add picture</a:t>
            </a:r>
            <a:endParaRPr lang="en-US" noProof="0" dirty="0"/>
          </a:p>
        </p:txBody>
      </p:sp>
      <p:sp>
        <p:nvSpPr>
          <p:cNvPr id="15" name="Text Placeholder 11">
            <a:extLst>
              <a:ext uri="{FF2B5EF4-FFF2-40B4-BE49-F238E27FC236}">
                <a16:creationId xmlns:a16="http://schemas.microsoft.com/office/drawing/2014/main" id="{D88F4128-E844-49D5-B896-F5B8360E0547}"/>
              </a:ext>
            </a:extLst>
          </p:cNvPr>
          <p:cNvSpPr>
            <a:spLocks noGrp="1"/>
          </p:cNvSpPr>
          <p:nvPr>
            <p:ph type="body" sz="quarter" idx="76" hasCustomPrompt="1"/>
          </p:nvPr>
        </p:nvSpPr>
        <p:spPr>
          <a:xfrm>
            <a:off x="3479372" y="4512195"/>
            <a:ext cx="2176272" cy="300437"/>
          </a:xfrm>
        </p:spPr>
        <p:txBody>
          <a:bodyPr lIns="0" tIns="0" rIns="0" bIns="0">
            <a:noAutofit/>
          </a:bodyPr>
          <a:lstStyle>
            <a:lvl1pPr marL="0" indent="0" algn="l">
              <a:spcBef>
                <a:spcPts val="600"/>
              </a:spcBef>
              <a:buClr>
                <a:schemeClr val="bg1">
                  <a:lumMod val="50000"/>
                </a:schemeClr>
              </a:buClr>
              <a:buSzPct val="125000"/>
              <a:buFont typeface="Arial" panose="020B0604020202020204" pitchFamily="34" charset="0"/>
              <a:buNone/>
              <a:defRPr sz="2200" b="1" i="0">
                <a:solidFill>
                  <a:schemeClr val="bg2"/>
                </a:solidFill>
                <a:latin typeface="+mj-lt"/>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a:t>Section Title</a:t>
            </a:r>
          </a:p>
        </p:txBody>
      </p:sp>
      <p:sp>
        <p:nvSpPr>
          <p:cNvPr id="16" name="Text Placeholder 11">
            <a:extLst>
              <a:ext uri="{FF2B5EF4-FFF2-40B4-BE49-F238E27FC236}">
                <a16:creationId xmlns:a16="http://schemas.microsoft.com/office/drawing/2014/main" id="{A4D9A5A5-DC49-42A9-AF1C-03EE63FAC03F}"/>
              </a:ext>
            </a:extLst>
          </p:cNvPr>
          <p:cNvSpPr>
            <a:spLocks noGrp="1"/>
          </p:cNvSpPr>
          <p:nvPr>
            <p:ph type="body" sz="quarter" idx="77"/>
          </p:nvPr>
        </p:nvSpPr>
        <p:spPr>
          <a:xfrm>
            <a:off x="3468155" y="4850265"/>
            <a:ext cx="2176272" cy="938012"/>
          </a:xfrm>
        </p:spPr>
        <p:txBody>
          <a:bodyPr lIns="0" tIns="0" rIns="0" bIns="0">
            <a:normAutofit/>
          </a:bodyPr>
          <a:lstStyle>
            <a:lvl1pPr marL="0" indent="0" algn="l">
              <a:spcBef>
                <a:spcPts val="600"/>
              </a:spcBef>
              <a:buClr>
                <a:schemeClr val="bg1">
                  <a:lumMod val="50000"/>
                </a:schemeClr>
              </a:buClr>
              <a:buSzPct val="125000"/>
              <a:buFont typeface="Arial" panose="020B0604020202020204" pitchFamily="34" charset="0"/>
              <a:buNone/>
              <a:defRPr sz="1400" b="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Edit Master text styles</a:t>
            </a:r>
          </a:p>
        </p:txBody>
      </p:sp>
      <p:sp>
        <p:nvSpPr>
          <p:cNvPr id="9" name="Rectangle 8">
            <a:extLst>
              <a:ext uri="{FF2B5EF4-FFF2-40B4-BE49-F238E27FC236}">
                <a16:creationId xmlns:a16="http://schemas.microsoft.com/office/drawing/2014/main" id="{7F48B1E6-F024-4B3C-B742-0BF9E09286E4}"/>
              </a:ext>
            </a:extLst>
          </p:cNvPr>
          <p:cNvSpPr/>
          <p:nvPr userDrawn="1"/>
        </p:nvSpPr>
        <p:spPr>
          <a:xfrm>
            <a:off x="6125937" y="2250550"/>
            <a:ext cx="2286000" cy="3657600"/>
          </a:xfrm>
          <a:prstGeom prst="rect">
            <a:avLst/>
          </a:prstGeom>
          <a:blipFill>
            <a:blip r:embed="rId3">
              <a:extLst>
                <a:ext uri="{96DAC541-7B7A-43D3-8B79-37D633B846F1}">
                  <asvg:svgBlip xmlns="" xmlns:asvg="http://schemas.microsoft.com/office/drawing/2016/SVG/main" r:embed="rId4"/>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1" name="Rectangle 20">
            <a:extLst>
              <a:ext uri="{FF2B5EF4-FFF2-40B4-BE49-F238E27FC236}">
                <a16:creationId xmlns:a16="http://schemas.microsoft.com/office/drawing/2014/main" id="{4C43F6EC-68DC-4837-BACC-5AD6767A59B3}"/>
              </a:ext>
            </a:extLst>
          </p:cNvPr>
          <p:cNvSpPr/>
          <p:nvPr userDrawn="1"/>
        </p:nvSpPr>
        <p:spPr>
          <a:xfrm rot="5400000">
            <a:off x="8598924" y="2762976"/>
            <a:ext cx="2286000" cy="2684355"/>
          </a:xfrm>
          <a:prstGeom prst="rect">
            <a:avLst/>
          </a:prstGeom>
          <a:blipFill>
            <a:blip r:embed="rId3">
              <a:extLst>
                <a:ext uri="{96DAC541-7B7A-43D3-8B79-37D633B846F1}">
                  <asvg:svgBlip xmlns="" xmlns:asvg="http://schemas.microsoft.com/office/drawing/2016/SVG/main" r:embed="rId4"/>
                </a:ext>
              </a:extLst>
            </a:blip>
            <a:stretch>
              <a:fillRect b="-3625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4" name="Picture Placeholder 13">
            <a:extLst>
              <a:ext uri="{FF2B5EF4-FFF2-40B4-BE49-F238E27FC236}">
                <a16:creationId xmlns:a16="http://schemas.microsoft.com/office/drawing/2014/main" id="{4629E6EA-0F70-4614-B242-4AE3E4301398}"/>
              </a:ext>
            </a:extLst>
          </p:cNvPr>
          <p:cNvSpPr>
            <a:spLocks noGrp="1"/>
          </p:cNvSpPr>
          <p:nvPr>
            <p:ph type="pic" sz="quarter" idx="78"/>
          </p:nvPr>
        </p:nvSpPr>
        <p:spPr>
          <a:xfrm>
            <a:off x="6283325" y="2410395"/>
            <a:ext cx="1974850" cy="3047430"/>
          </a:xfrm>
          <a:ln w="25400">
            <a:solidFill>
              <a:schemeClr val="bg2"/>
            </a:solidFill>
          </a:ln>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23" name="Picture Placeholder 22">
            <a:extLst>
              <a:ext uri="{FF2B5EF4-FFF2-40B4-BE49-F238E27FC236}">
                <a16:creationId xmlns:a16="http://schemas.microsoft.com/office/drawing/2014/main" id="{32379FE9-C48F-4225-A40A-A3E6CAD4F51E}"/>
              </a:ext>
            </a:extLst>
          </p:cNvPr>
          <p:cNvSpPr>
            <a:spLocks noGrp="1"/>
          </p:cNvSpPr>
          <p:nvPr>
            <p:ph type="pic" sz="quarter" idx="79"/>
          </p:nvPr>
        </p:nvSpPr>
        <p:spPr>
          <a:xfrm>
            <a:off x="8412163" y="3124606"/>
            <a:ext cx="2511425" cy="1976400"/>
          </a:xfrm>
          <a:ln w="25400">
            <a:solidFill>
              <a:schemeClr val="bg2"/>
            </a:solidFill>
          </a:ln>
        </p:spPr>
        <p:txBody>
          <a:bodyPr anchor="ctr" anchorCtr="0">
            <a:normAutofit/>
          </a:bodyPr>
          <a:lstStyle>
            <a:lvl1pPr marL="0" indent="0" algn="ctr">
              <a:buNone/>
              <a:defRPr sz="1400"/>
            </a:lvl1pPr>
          </a:lstStyle>
          <a:p>
            <a:r>
              <a:rPr lang="en-US" noProof="0" smtClean="0"/>
              <a:t>Click icon to add picture</a:t>
            </a:r>
            <a:endParaRPr lang="en-US" noProof="0" dirty="0"/>
          </a:p>
        </p:txBody>
      </p:sp>
      <p:sp>
        <p:nvSpPr>
          <p:cNvPr id="26" name="Picture Placeholder 11">
            <a:extLst>
              <a:ext uri="{FF2B5EF4-FFF2-40B4-BE49-F238E27FC236}">
                <a16:creationId xmlns:a16="http://schemas.microsoft.com/office/drawing/2014/main" id="{FFDA0C1B-4B80-4211-8E8D-A19CA0D2A593}"/>
              </a:ext>
            </a:extLst>
          </p:cNvPr>
          <p:cNvSpPr>
            <a:spLocks noGrp="1"/>
          </p:cNvSpPr>
          <p:nvPr>
            <p:ph type="pic" sz="quarter" idx="80"/>
          </p:nvPr>
        </p:nvSpPr>
        <p:spPr>
          <a:xfrm>
            <a:off x="9409913" y="851603"/>
            <a:ext cx="1938528" cy="393192"/>
          </a:xfrm>
          <a:prstGeom prst="roundRect">
            <a:avLst/>
          </a:prstGeom>
        </p:spPr>
        <p:txBody>
          <a:bodyPr anchor="ctr" anchorCtr="0">
            <a:normAutofit/>
          </a:bodyPr>
          <a:lstStyle>
            <a:lvl1pPr marL="0" indent="0" algn="ctr">
              <a:buNone/>
              <a:defRPr sz="1600">
                <a:solidFill>
                  <a:schemeClr val="bg1"/>
                </a:solidFill>
              </a:defRPr>
            </a:lvl1pPr>
          </a:lstStyle>
          <a:p>
            <a:r>
              <a:rPr lang="en-US" noProof="0" smtClean="0"/>
              <a:t>Click icon to add picture</a:t>
            </a:r>
            <a:endParaRPr lang="en-US" noProof="0" dirty="0"/>
          </a:p>
        </p:txBody>
      </p:sp>
    </p:spTree>
    <p:extLst>
      <p:ext uri="{BB962C8B-B14F-4D97-AF65-F5344CB8AC3E}">
        <p14:creationId xmlns:p14="http://schemas.microsoft.com/office/powerpoint/2010/main" val="12892176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09A5174-1112-4D75-9ACE-EB000DE44EEE}"/>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7B241F2F-6D67-4597-AB7C-D982860837A5}"/>
              </a:ext>
            </a:extLst>
          </p:cNvPr>
          <p:cNvSpPr/>
          <p:nvPr userDrawn="1"/>
        </p:nvSpPr>
        <p:spPr>
          <a:xfrm>
            <a:off x="3585972" y="0"/>
            <a:ext cx="5020056"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97639DF-BB81-43B2-81DF-DC0942E88459}"/>
              </a:ext>
            </a:extLst>
          </p:cNvPr>
          <p:cNvSpPr>
            <a:spLocks noGrp="1"/>
          </p:cNvSpPr>
          <p:nvPr>
            <p:ph type="ctrTitle" hasCustomPrompt="1"/>
          </p:nvPr>
        </p:nvSpPr>
        <p:spPr>
          <a:xfrm>
            <a:off x="3585972" y="2551430"/>
            <a:ext cx="5020056" cy="1633085"/>
          </a:xfrm>
        </p:spPr>
        <p:txBody>
          <a:bodyPr anchor="b">
            <a:normAutofit/>
          </a:bodyPr>
          <a:lstStyle>
            <a:lvl1pPr algn="ctr">
              <a:lnSpc>
                <a:spcPct val="85000"/>
              </a:lnSpc>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0862A2A7-5821-4BAA-A45B-8AFDF4E0FBAD}"/>
              </a:ext>
            </a:extLst>
          </p:cNvPr>
          <p:cNvSpPr>
            <a:spLocks noGrp="1"/>
          </p:cNvSpPr>
          <p:nvPr>
            <p:ph type="subTitle" idx="1"/>
          </p:nvPr>
        </p:nvSpPr>
        <p:spPr>
          <a:xfrm>
            <a:off x="3581400" y="4653445"/>
            <a:ext cx="5027613" cy="827197"/>
          </a:xfrm>
        </p:spPr>
        <p:txBody>
          <a:bodyPr>
            <a:normAutofit/>
          </a:bodyPr>
          <a:lstStyle>
            <a:lvl1pPr marL="0" indent="0" algn="ctr">
              <a:buNone/>
              <a:defRPr sz="2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Tree>
    <p:extLst>
      <p:ext uri="{BB962C8B-B14F-4D97-AF65-F5344CB8AC3E}">
        <p14:creationId xmlns:p14="http://schemas.microsoft.com/office/powerpoint/2010/main" val="4735965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A7E2F25-E114-4A75-B5B3-F09D555DDFF8}"/>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509BEFEA-934B-49DB-9A67-071B716E9BCC}"/>
              </a:ext>
            </a:extLst>
          </p:cNvPr>
          <p:cNvSpPr/>
          <p:nvPr userDrawn="1"/>
        </p:nvSpPr>
        <p:spPr>
          <a:xfrm>
            <a:off x="6769608" y="0"/>
            <a:ext cx="5422392"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7D86D2BD-969D-4473-8460-B0377486ABC0}"/>
              </a:ext>
            </a:extLst>
          </p:cNvPr>
          <p:cNvSpPr>
            <a:spLocks noGrp="1"/>
          </p:cNvSpPr>
          <p:nvPr>
            <p:ph type="title" hasCustomPrompt="1"/>
          </p:nvPr>
        </p:nvSpPr>
        <p:spPr>
          <a:xfrm>
            <a:off x="7235826" y="3924940"/>
            <a:ext cx="4116387" cy="1740445"/>
          </a:xfrm>
        </p:spPr>
        <p:txBody>
          <a:bodyPr lIns="0" tIns="0" rIns="0" bIns="0" anchor="b" anchorCtr="0">
            <a:noAutofit/>
          </a:bodyPr>
          <a:lstStyle>
            <a:lvl1pPr algn="r">
              <a:defRPr sz="5500" b="1"/>
            </a:lvl1pPr>
          </a:lstStyle>
          <a:p>
            <a:r>
              <a:rPr lang="en-US" noProof="0"/>
              <a:t>Presentation Title</a:t>
            </a:r>
          </a:p>
        </p:txBody>
      </p:sp>
      <p:sp>
        <p:nvSpPr>
          <p:cNvPr id="11" name="Subtitle 2">
            <a:extLst>
              <a:ext uri="{FF2B5EF4-FFF2-40B4-BE49-F238E27FC236}">
                <a16:creationId xmlns:a16="http://schemas.microsoft.com/office/drawing/2014/main" id="{1124E491-FFE2-4D91-8211-BFEB67FC40B9}"/>
              </a:ext>
            </a:extLst>
          </p:cNvPr>
          <p:cNvSpPr>
            <a:spLocks noGrp="1"/>
          </p:cNvSpPr>
          <p:nvPr>
            <p:ph type="subTitle" idx="1" hasCustomPrompt="1"/>
          </p:nvPr>
        </p:nvSpPr>
        <p:spPr>
          <a:xfrm>
            <a:off x="7235826" y="5681266"/>
            <a:ext cx="4116387" cy="400081"/>
          </a:xfrm>
        </p:spPr>
        <p:txBody>
          <a:bodyPr lIns="0" tIns="0" rIns="0" bIns="0" anchor="b" anchorCtr="0">
            <a:normAutofit/>
          </a:bodyPr>
          <a:lstStyle>
            <a:lvl1pPr marL="0" indent="0" algn="r">
              <a:buNone/>
              <a:defRPr sz="28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Subtitle Here</a:t>
            </a:r>
          </a:p>
        </p:txBody>
      </p:sp>
    </p:spTree>
    <p:extLst>
      <p:ext uri="{BB962C8B-B14F-4D97-AF65-F5344CB8AC3E}">
        <p14:creationId xmlns:p14="http://schemas.microsoft.com/office/powerpoint/2010/main" val="27517616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46B665D0-4EDB-4342-BED1-27DA9BA746A8}"/>
              </a:ext>
            </a:extLst>
          </p:cNvPr>
          <p:cNvSpPr/>
          <p:nvPr userDrawn="1"/>
        </p:nvSpPr>
        <p:spPr>
          <a:xfrm>
            <a:off x="7454" y="-1"/>
            <a:ext cx="12192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1965960"/>
            <a:ext cx="12192000" cy="489204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10512425" cy="552848"/>
          </a:xfrm>
        </p:spPr>
        <p:txBody>
          <a:bodyPr lIns="0" tIns="0" rIns="0" bIns="0" anchor="b" anchorCtr="0"/>
          <a:lstStyle/>
          <a:p>
            <a:r>
              <a:rPr lang="en-US" noProof="0" smtClean="0"/>
              <a:t>Click to edit Master title style</a:t>
            </a:r>
            <a:endParaRPr lang="en-US" noProof="0"/>
          </a:p>
        </p:txBody>
      </p:sp>
      <p:sp>
        <p:nvSpPr>
          <p:cNvPr id="3" name="Date Placeholder 2">
            <a:extLst>
              <a:ext uri="{FF2B5EF4-FFF2-40B4-BE49-F238E27FC236}">
                <a16:creationId xmlns:a16="http://schemas.microsoft.com/office/drawing/2014/main" id="{847A35AD-A6B0-4735-8919-A2B1FC60B311}"/>
              </a:ext>
            </a:extLst>
          </p:cNvPr>
          <p:cNvSpPr>
            <a:spLocks noGrp="1"/>
          </p:cNvSpPr>
          <p:nvPr>
            <p:ph type="dt" sz="half" idx="10"/>
          </p:nvPr>
        </p:nvSpPr>
        <p:spPr/>
        <p:txBody>
          <a:bodyPr/>
          <a:lstStyle/>
          <a:p>
            <a:fld id="{8490CABB-6376-4351-BA0C-322104FF72A1}" type="datetime1">
              <a:rPr lang="en-US" noProof="0" smtClean="0"/>
              <a:t>2019-11-14</a:t>
            </a:fld>
            <a:endParaRPr lang="en-US" noProof="0" dirty="0"/>
          </a:p>
        </p:txBody>
      </p:sp>
      <p:sp>
        <p:nvSpPr>
          <p:cNvPr id="4" name="Footer Placeholder 3">
            <a:extLst>
              <a:ext uri="{FF2B5EF4-FFF2-40B4-BE49-F238E27FC236}">
                <a16:creationId xmlns:a16="http://schemas.microsoft.com/office/drawing/2014/main" id="{084BB4B8-6523-4A06-BB13-F2DFA9ADC904}"/>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a:lstStyle/>
          <a:p>
            <a:fld id="{4950F5D8-22E1-4015-8661-E5B1FD28C2DE}" type="slidenum">
              <a:rPr lang="en-US" noProof="0" smtClean="0"/>
              <a:t>‹#›</a:t>
            </a:fld>
            <a:endParaRPr lang="en-US" noProof="0" dirty="0"/>
          </a:p>
        </p:txBody>
      </p:sp>
      <p:sp>
        <p:nvSpPr>
          <p:cNvPr id="13" name="Content Placeholder 2">
            <a:extLst>
              <a:ext uri="{FF2B5EF4-FFF2-40B4-BE49-F238E27FC236}">
                <a16:creationId xmlns:a16="http://schemas.microsoft.com/office/drawing/2014/main" id="{3462FAC8-55F2-4A8C-BD0D-938A725760C8}"/>
              </a:ext>
            </a:extLst>
          </p:cNvPr>
          <p:cNvSpPr>
            <a:spLocks noGrp="1"/>
          </p:cNvSpPr>
          <p:nvPr>
            <p:ph idx="1"/>
          </p:nvPr>
        </p:nvSpPr>
        <p:spPr>
          <a:xfrm>
            <a:off x="838200" y="2064470"/>
            <a:ext cx="10515600" cy="3604962"/>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1295540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 Section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6225329-2B3F-4E19-87FA-6CF5BB878D23}"/>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6F35480A-D762-4968-B35D-F8EBD1135B65}"/>
              </a:ext>
            </a:extLst>
          </p:cNvPr>
          <p:cNvSpPr/>
          <p:nvPr userDrawn="1"/>
        </p:nvSpPr>
        <p:spPr>
          <a:xfrm>
            <a:off x="0" y="3429000"/>
            <a:ext cx="12192000" cy="3429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ext Placeholder 2">
            <a:extLst>
              <a:ext uri="{FF2B5EF4-FFF2-40B4-BE49-F238E27FC236}">
                <a16:creationId xmlns:a16="http://schemas.microsoft.com/office/drawing/2014/main" id="{9741282D-68FE-4C49-8F91-14A2214B4CB9}"/>
              </a:ext>
            </a:extLst>
          </p:cNvPr>
          <p:cNvSpPr>
            <a:spLocks noGrp="1"/>
          </p:cNvSpPr>
          <p:nvPr>
            <p:ph type="body" idx="1"/>
          </p:nvPr>
        </p:nvSpPr>
        <p:spPr>
          <a:xfrm>
            <a:off x="831850" y="4721902"/>
            <a:ext cx="10680596" cy="1133423"/>
          </a:xfrm>
        </p:spPr>
        <p:txBody>
          <a:bodyPr lIns="0" tIns="0" rIns="0" bIns="0">
            <a:normAutofit/>
          </a:bodyPr>
          <a:lstStyle>
            <a:lvl1pPr marL="0" indent="0">
              <a:spcBef>
                <a:spcPts val="600"/>
              </a:spcBef>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smtClean="0"/>
              <a:t>Edit Master text styles</a:t>
            </a:r>
          </a:p>
        </p:txBody>
      </p:sp>
      <p:sp>
        <p:nvSpPr>
          <p:cNvPr id="2" name="Title 1">
            <a:extLst>
              <a:ext uri="{FF2B5EF4-FFF2-40B4-BE49-F238E27FC236}">
                <a16:creationId xmlns:a16="http://schemas.microsoft.com/office/drawing/2014/main" id="{1F7FF6A3-D40E-4089-92AF-A2DB4994946A}"/>
              </a:ext>
            </a:extLst>
          </p:cNvPr>
          <p:cNvSpPr>
            <a:spLocks noGrp="1"/>
          </p:cNvSpPr>
          <p:nvPr>
            <p:ph type="title"/>
          </p:nvPr>
        </p:nvSpPr>
        <p:spPr>
          <a:xfrm>
            <a:off x="838200" y="4062334"/>
            <a:ext cx="10674246" cy="636340"/>
          </a:xfrm>
        </p:spPr>
        <p:txBody>
          <a:bodyPr lIns="0" tIns="0" rIns="0" bIns="0"/>
          <a:lstStyle>
            <a:lvl1pPr>
              <a:defRPr b="1"/>
            </a:lvl1pPr>
          </a:lstStyle>
          <a:p>
            <a:r>
              <a:rPr lang="en-US" noProof="0" smtClean="0"/>
              <a:t>Click to edit Master title style</a:t>
            </a:r>
            <a:endParaRPr lang="en-US" noProof="0"/>
          </a:p>
        </p:txBody>
      </p:sp>
      <p:sp>
        <p:nvSpPr>
          <p:cNvPr id="5" name="Date Placeholder 4">
            <a:extLst>
              <a:ext uri="{FF2B5EF4-FFF2-40B4-BE49-F238E27FC236}">
                <a16:creationId xmlns:a16="http://schemas.microsoft.com/office/drawing/2014/main" id="{C32F87FB-CCAF-450C-B1BC-067126CC6B11}"/>
              </a:ext>
            </a:extLst>
          </p:cNvPr>
          <p:cNvSpPr>
            <a:spLocks noGrp="1"/>
          </p:cNvSpPr>
          <p:nvPr>
            <p:ph type="dt" sz="half" idx="10"/>
          </p:nvPr>
        </p:nvSpPr>
        <p:spPr/>
        <p:txBody>
          <a:bodyPr/>
          <a:lstStyle/>
          <a:p>
            <a:fld id="{A8392A16-0E09-486C-9A28-B508902D11B6}" type="datetime1">
              <a:rPr lang="en-US" noProof="0" smtClean="0"/>
              <a:t>2019-11-14</a:t>
            </a:fld>
            <a:endParaRPr lang="en-US" noProof="0" dirty="0"/>
          </a:p>
        </p:txBody>
      </p:sp>
      <p:sp>
        <p:nvSpPr>
          <p:cNvPr id="6" name="Footer Placeholder 5">
            <a:extLst>
              <a:ext uri="{FF2B5EF4-FFF2-40B4-BE49-F238E27FC236}">
                <a16:creationId xmlns:a16="http://schemas.microsoft.com/office/drawing/2014/main" id="{5825AABB-EED6-4CD0-A5E2-A15FCDD4119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5912491C-7FC6-4C1F-9912-4584E8CAA82C}"/>
              </a:ext>
            </a:extLst>
          </p:cNvPr>
          <p:cNvSpPr>
            <a:spLocks noGrp="1"/>
          </p:cNvSpPr>
          <p:nvPr>
            <p:ph type="sldNum" sz="quarter" idx="12"/>
          </p:nvPr>
        </p:nvSpPr>
        <p:spPr/>
        <p:txBody>
          <a:bodyPr/>
          <a:lstStyle/>
          <a:p>
            <a:fld id="{4950F5D8-22E1-4015-8661-E5B1FD28C2DE}" type="slidenum">
              <a:rPr lang="en-US" noProof="0" smtClean="0"/>
              <a:t>‹#›</a:t>
            </a:fld>
            <a:endParaRPr lang="en-US" noProof="0" dirty="0"/>
          </a:p>
        </p:txBody>
      </p:sp>
      <p:sp>
        <p:nvSpPr>
          <p:cNvPr id="10" name="Picture Placeholder 11">
            <a:extLst>
              <a:ext uri="{FF2B5EF4-FFF2-40B4-BE49-F238E27FC236}">
                <a16:creationId xmlns:a16="http://schemas.microsoft.com/office/drawing/2014/main" id="{E22EDD9E-AEE4-4D2A-BD45-AABB792F68AF}"/>
              </a:ext>
            </a:extLst>
          </p:cNvPr>
          <p:cNvSpPr>
            <a:spLocks noGrp="1"/>
          </p:cNvSpPr>
          <p:nvPr>
            <p:ph type="pic" sz="quarter" idx="50"/>
          </p:nvPr>
        </p:nvSpPr>
        <p:spPr>
          <a:xfrm>
            <a:off x="831850" y="851603"/>
            <a:ext cx="1938528" cy="393192"/>
          </a:xfrm>
          <a:prstGeom prst="roundRect">
            <a:avLst/>
          </a:prstGeom>
        </p:spPr>
        <p:txBody>
          <a:bodyPr anchor="ctr" anchorCtr="0">
            <a:normAutofit/>
          </a:bodyPr>
          <a:lstStyle>
            <a:lvl1pPr marL="0" indent="0" algn="ctr">
              <a:buNone/>
              <a:defRPr sz="1600">
                <a:solidFill>
                  <a:schemeClr val="bg1"/>
                </a:solidFill>
              </a:defRPr>
            </a:lvl1pPr>
          </a:lstStyle>
          <a:p>
            <a:r>
              <a:rPr lang="en-US" noProof="0" smtClean="0"/>
              <a:t>Click icon to add picture</a:t>
            </a:r>
            <a:endParaRPr lang="en-US" noProof="0" dirty="0"/>
          </a:p>
        </p:txBody>
      </p:sp>
    </p:spTree>
    <p:extLst>
      <p:ext uri="{BB962C8B-B14F-4D97-AF65-F5344CB8AC3E}">
        <p14:creationId xmlns:p14="http://schemas.microsoft.com/office/powerpoint/2010/main" val="3452227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Rectangle 34">
            <a:extLst>
              <a:ext uri="{FF2B5EF4-FFF2-40B4-BE49-F238E27FC236}">
                <a16:creationId xmlns:a16="http://schemas.microsoft.com/office/drawing/2014/main" id="{8CF4E3C4-06F3-4C9B-8844-62F3323AB7DD}"/>
              </a:ext>
            </a:extLst>
          </p:cNvPr>
          <p:cNvSpPr/>
          <p:nvPr userDrawn="1"/>
        </p:nvSpPr>
        <p:spPr>
          <a:xfrm>
            <a:off x="-1587" y="6408"/>
            <a:ext cx="12192000" cy="6851591"/>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Rectangle 26">
            <a:extLst>
              <a:ext uri="{FF2B5EF4-FFF2-40B4-BE49-F238E27FC236}">
                <a16:creationId xmlns:a16="http://schemas.microsoft.com/office/drawing/2014/main" id="{B7314DC4-8C9E-4F01-A18F-43188041EB03}"/>
              </a:ext>
            </a:extLst>
          </p:cNvPr>
          <p:cNvSpPr/>
          <p:nvPr userDrawn="1"/>
        </p:nvSpPr>
        <p:spPr>
          <a:xfrm>
            <a:off x="0" y="1965960"/>
            <a:ext cx="12192000" cy="489204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Content Placeholder 2">
            <a:extLst>
              <a:ext uri="{FF2B5EF4-FFF2-40B4-BE49-F238E27FC236}">
                <a16:creationId xmlns:a16="http://schemas.microsoft.com/office/drawing/2014/main" id="{27010291-978E-4CC6-876F-E22ADA4A322F}"/>
              </a:ext>
            </a:extLst>
          </p:cNvPr>
          <p:cNvSpPr>
            <a:spLocks noGrp="1"/>
          </p:cNvSpPr>
          <p:nvPr>
            <p:ph sz="half" idx="1"/>
          </p:nvPr>
        </p:nvSpPr>
        <p:spPr>
          <a:xfrm>
            <a:off x="838200" y="2049405"/>
            <a:ext cx="5181600" cy="3588615"/>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38" name="Content Placeholder 3">
            <a:extLst>
              <a:ext uri="{FF2B5EF4-FFF2-40B4-BE49-F238E27FC236}">
                <a16:creationId xmlns:a16="http://schemas.microsoft.com/office/drawing/2014/main" id="{C0C7E056-802B-46B6-8017-5D7F87B41A5A}"/>
              </a:ext>
            </a:extLst>
          </p:cNvPr>
          <p:cNvSpPr>
            <a:spLocks noGrp="1"/>
          </p:cNvSpPr>
          <p:nvPr>
            <p:ph sz="half" idx="2"/>
          </p:nvPr>
        </p:nvSpPr>
        <p:spPr>
          <a:xfrm>
            <a:off x="6172200" y="2049405"/>
            <a:ext cx="5181600" cy="3568970"/>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8" name="Date Placeholder 7">
            <a:extLst>
              <a:ext uri="{FF2B5EF4-FFF2-40B4-BE49-F238E27FC236}">
                <a16:creationId xmlns:a16="http://schemas.microsoft.com/office/drawing/2014/main" id="{F5D76E00-0ACB-4B7A-B045-2A0F2EF8D824}"/>
              </a:ext>
            </a:extLst>
          </p:cNvPr>
          <p:cNvSpPr>
            <a:spLocks noGrp="1"/>
          </p:cNvSpPr>
          <p:nvPr>
            <p:ph type="dt" sz="half" idx="10"/>
          </p:nvPr>
        </p:nvSpPr>
        <p:spPr/>
        <p:txBody>
          <a:bodyPr/>
          <a:lstStyle/>
          <a:p>
            <a:fld id="{DE8A4E7E-06A4-424E-83B2-0F5C45AFEB4E}" type="datetime1">
              <a:rPr lang="en-US" noProof="0" smtClean="0"/>
              <a:pPr/>
              <a:t>2019-11-14</a:t>
            </a:fld>
            <a:endParaRPr lang="en-US" noProof="0" dirty="0"/>
          </a:p>
        </p:txBody>
      </p:sp>
      <p:sp>
        <p:nvSpPr>
          <p:cNvPr id="9" name="Footer Placeholder 8">
            <a:extLst>
              <a:ext uri="{FF2B5EF4-FFF2-40B4-BE49-F238E27FC236}">
                <a16:creationId xmlns:a16="http://schemas.microsoft.com/office/drawing/2014/main" id="{BB112229-A962-49D4-B30E-99CFF547CC16}"/>
              </a:ext>
            </a:extLst>
          </p:cNvPr>
          <p:cNvSpPr>
            <a:spLocks noGrp="1"/>
          </p:cNvSpPr>
          <p:nvPr>
            <p:ph type="ftr" sz="quarter" idx="11"/>
          </p:nvPr>
        </p:nvSpPr>
        <p:spPr/>
        <p:txBody>
          <a:bodyPr/>
          <a:lstStyle/>
          <a:p>
            <a:r>
              <a:rPr lang="en-US" noProof="0" dirty="0"/>
              <a:t>ADD A FOOTER</a:t>
            </a:r>
          </a:p>
        </p:txBody>
      </p:sp>
      <p:sp>
        <p:nvSpPr>
          <p:cNvPr id="12" name="Slide Number Placeholder 11">
            <a:extLst>
              <a:ext uri="{FF2B5EF4-FFF2-40B4-BE49-F238E27FC236}">
                <a16:creationId xmlns:a16="http://schemas.microsoft.com/office/drawing/2014/main" id="{5AD09447-00BF-439A-B49F-4D5A25FEEA97}"/>
              </a:ext>
            </a:extLst>
          </p:cNvPr>
          <p:cNvSpPr>
            <a:spLocks noGrp="1"/>
          </p:cNvSpPr>
          <p:nvPr>
            <p:ph type="sldNum" sz="quarter" idx="12"/>
          </p:nvPr>
        </p:nvSpPr>
        <p:spPr/>
        <p:txBody>
          <a:bodyPr/>
          <a:lstStyle/>
          <a:p>
            <a:fld id="{4950F5D8-22E1-4015-8661-E5B1FD28C2DE}" type="slidenum">
              <a:rPr lang="en-US" noProof="0" smtClean="0"/>
              <a:pPr/>
              <a:t>‹#›</a:t>
            </a:fld>
            <a:endParaRPr lang="en-US" noProof="0" dirty="0"/>
          </a:p>
        </p:txBody>
      </p:sp>
      <p:sp>
        <p:nvSpPr>
          <p:cNvPr id="39" name="Title 1">
            <a:extLst>
              <a:ext uri="{FF2B5EF4-FFF2-40B4-BE49-F238E27FC236}">
                <a16:creationId xmlns:a16="http://schemas.microsoft.com/office/drawing/2014/main" id="{6D1F570F-D9DD-43A5-A55C-A231D1F75ED1}"/>
              </a:ext>
            </a:extLst>
          </p:cNvPr>
          <p:cNvSpPr>
            <a:spLocks noGrp="1"/>
          </p:cNvSpPr>
          <p:nvPr>
            <p:ph type="title"/>
          </p:nvPr>
        </p:nvSpPr>
        <p:spPr>
          <a:xfrm>
            <a:off x="838199" y="805472"/>
            <a:ext cx="10512425" cy="552848"/>
          </a:xfrm>
        </p:spPr>
        <p:txBody>
          <a:bodyPr lIns="0" tIns="0" rIns="0" bIns="0" anchor="b" anchorCtr="0"/>
          <a:lstStyle/>
          <a:p>
            <a:r>
              <a:rPr lang="en-US" noProof="0" smtClean="0"/>
              <a:t>Click to edit Master title style</a:t>
            </a:r>
            <a:endParaRPr lang="en-US" noProof="0"/>
          </a:p>
        </p:txBody>
      </p:sp>
    </p:spTree>
    <p:extLst>
      <p:ext uri="{BB962C8B-B14F-4D97-AF65-F5344CB8AC3E}">
        <p14:creationId xmlns:p14="http://schemas.microsoft.com/office/powerpoint/2010/main" val="11171164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46B665D0-4EDB-4342-BED1-27DA9BA746A8}"/>
              </a:ext>
            </a:extLst>
          </p:cNvPr>
          <p:cNvSpPr/>
          <p:nvPr userDrawn="1"/>
        </p:nvSpPr>
        <p:spPr>
          <a:xfrm>
            <a:off x="7454" y="-1"/>
            <a:ext cx="12192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1965960"/>
            <a:ext cx="12192000" cy="489204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4B0B20C-63A0-49A1-A09F-99F86387E48E}"/>
              </a:ext>
            </a:extLst>
          </p:cNvPr>
          <p:cNvSpPr>
            <a:spLocks noGrp="1"/>
          </p:cNvSpPr>
          <p:nvPr>
            <p:ph type="title"/>
          </p:nvPr>
        </p:nvSpPr>
        <p:spPr>
          <a:xfrm>
            <a:off x="838199" y="805472"/>
            <a:ext cx="10512425" cy="552848"/>
          </a:xfrm>
        </p:spPr>
        <p:txBody>
          <a:bodyPr lIns="0" tIns="0" rIns="0" bIns="0" anchor="b" anchorCtr="0"/>
          <a:lstStyle/>
          <a:p>
            <a:r>
              <a:rPr lang="en-US" noProof="0" smtClean="0"/>
              <a:t>Click to edit Master title style</a:t>
            </a:r>
            <a:endParaRPr lang="en-US" noProof="0"/>
          </a:p>
        </p:txBody>
      </p:sp>
      <p:sp>
        <p:nvSpPr>
          <p:cNvPr id="3" name="Date Placeholder 2">
            <a:extLst>
              <a:ext uri="{FF2B5EF4-FFF2-40B4-BE49-F238E27FC236}">
                <a16:creationId xmlns:a16="http://schemas.microsoft.com/office/drawing/2014/main" id="{847A35AD-A6B0-4735-8919-A2B1FC60B311}"/>
              </a:ext>
            </a:extLst>
          </p:cNvPr>
          <p:cNvSpPr>
            <a:spLocks noGrp="1"/>
          </p:cNvSpPr>
          <p:nvPr>
            <p:ph type="dt" sz="half" idx="10"/>
          </p:nvPr>
        </p:nvSpPr>
        <p:spPr/>
        <p:txBody>
          <a:bodyPr/>
          <a:lstStyle/>
          <a:p>
            <a:fld id="{8490CABB-6376-4351-BA0C-322104FF72A1}" type="datetime1">
              <a:rPr lang="en-US" noProof="0" smtClean="0"/>
              <a:t>2019-11-14</a:t>
            </a:fld>
            <a:endParaRPr lang="en-US" noProof="0" dirty="0"/>
          </a:p>
        </p:txBody>
      </p:sp>
      <p:sp>
        <p:nvSpPr>
          <p:cNvPr id="4" name="Footer Placeholder 3">
            <a:extLst>
              <a:ext uri="{FF2B5EF4-FFF2-40B4-BE49-F238E27FC236}">
                <a16:creationId xmlns:a16="http://schemas.microsoft.com/office/drawing/2014/main" id="{084BB4B8-6523-4A06-BB13-F2DFA9ADC904}"/>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a:lstStyle/>
          <a:p>
            <a:fld id="{4950F5D8-22E1-4015-8661-E5B1FD28C2DE}" type="slidenum">
              <a:rPr lang="en-US" noProof="0" smtClean="0"/>
              <a:t>‹#›</a:t>
            </a:fld>
            <a:endParaRPr lang="en-US" noProof="0" dirty="0"/>
          </a:p>
        </p:txBody>
      </p:sp>
      <p:sp>
        <p:nvSpPr>
          <p:cNvPr id="17" name="Text Placeholder 2">
            <a:extLst>
              <a:ext uri="{FF2B5EF4-FFF2-40B4-BE49-F238E27FC236}">
                <a16:creationId xmlns:a16="http://schemas.microsoft.com/office/drawing/2014/main" id="{A0794048-CBDE-4DD8-B381-C7B3F8BC6BD1}"/>
              </a:ext>
            </a:extLst>
          </p:cNvPr>
          <p:cNvSpPr>
            <a:spLocks noGrp="1"/>
          </p:cNvSpPr>
          <p:nvPr>
            <p:ph type="body" idx="1"/>
          </p:nvPr>
        </p:nvSpPr>
        <p:spPr>
          <a:xfrm>
            <a:off x="839788" y="2049403"/>
            <a:ext cx="5157787" cy="45567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19" name="Text Placeholder 4">
            <a:extLst>
              <a:ext uri="{FF2B5EF4-FFF2-40B4-BE49-F238E27FC236}">
                <a16:creationId xmlns:a16="http://schemas.microsoft.com/office/drawing/2014/main" id="{8728F1E0-EBE6-4A1C-A9AD-A2F93B614002}"/>
              </a:ext>
            </a:extLst>
          </p:cNvPr>
          <p:cNvSpPr>
            <a:spLocks noGrp="1"/>
          </p:cNvSpPr>
          <p:nvPr>
            <p:ph type="body" sz="quarter" idx="3"/>
          </p:nvPr>
        </p:nvSpPr>
        <p:spPr>
          <a:xfrm>
            <a:off x="6172200" y="2049401"/>
            <a:ext cx="5183188" cy="455673"/>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20" name="Content Placeholder 5">
            <a:extLst>
              <a:ext uri="{FF2B5EF4-FFF2-40B4-BE49-F238E27FC236}">
                <a16:creationId xmlns:a16="http://schemas.microsoft.com/office/drawing/2014/main" id="{A0E71F33-4A3C-4FCB-968D-EDA3A37F0BCC}"/>
              </a:ext>
            </a:extLst>
          </p:cNvPr>
          <p:cNvSpPr>
            <a:spLocks noGrp="1"/>
          </p:cNvSpPr>
          <p:nvPr>
            <p:ph sz="quarter" idx="4"/>
          </p:nvPr>
        </p:nvSpPr>
        <p:spPr>
          <a:xfrm>
            <a:off x="6172200" y="2505075"/>
            <a:ext cx="5183188" cy="3132946"/>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1" name="Content Placeholder 3">
            <a:extLst>
              <a:ext uri="{FF2B5EF4-FFF2-40B4-BE49-F238E27FC236}">
                <a16:creationId xmlns:a16="http://schemas.microsoft.com/office/drawing/2014/main" id="{FE2D98C8-5649-4EB0-A619-A662461EC9AA}"/>
              </a:ext>
            </a:extLst>
          </p:cNvPr>
          <p:cNvSpPr>
            <a:spLocks noGrp="1"/>
          </p:cNvSpPr>
          <p:nvPr>
            <p:ph sz="half" idx="2"/>
          </p:nvPr>
        </p:nvSpPr>
        <p:spPr>
          <a:xfrm>
            <a:off x="839788" y="2505075"/>
            <a:ext cx="5157787" cy="3132946"/>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1699165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83BD79-B5BB-43E2-BB74-F9008C3AA58F}"/>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FBC13AD7-0902-4462-AE2E-A3198854D169}"/>
              </a:ext>
            </a:extLst>
          </p:cNvPr>
          <p:cNvSpPr/>
          <p:nvPr userDrawn="1"/>
        </p:nvSpPr>
        <p:spPr>
          <a:xfrm>
            <a:off x="0" y="0"/>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Date Placeholder 6">
            <a:extLst>
              <a:ext uri="{FF2B5EF4-FFF2-40B4-BE49-F238E27FC236}">
                <a16:creationId xmlns:a16="http://schemas.microsoft.com/office/drawing/2014/main" id="{7AC8DEE1-3923-45D0-A00B-AD5831D56CF0}"/>
              </a:ext>
            </a:extLst>
          </p:cNvPr>
          <p:cNvSpPr>
            <a:spLocks noGrp="1"/>
          </p:cNvSpPr>
          <p:nvPr>
            <p:ph type="dt" sz="half" idx="10"/>
          </p:nvPr>
        </p:nvSpPr>
        <p:spPr/>
        <p:txBody>
          <a:bodyPr/>
          <a:lstStyle/>
          <a:p>
            <a:fld id="{C50C1367-C238-4F38-AA31-14342999A430}" type="datetime1">
              <a:rPr lang="en-US" noProof="0" smtClean="0"/>
              <a:t>2019-11-14</a:t>
            </a:fld>
            <a:endParaRPr lang="en-US" noProof="0" dirty="0"/>
          </a:p>
        </p:txBody>
      </p:sp>
      <p:sp>
        <p:nvSpPr>
          <p:cNvPr id="8" name="Footer Placeholder 7">
            <a:extLst>
              <a:ext uri="{FF2B5EF4-FFF2-40B4-BE49-F238E27FC236}">
                <a16:creationId xmlns:a16="http://schemas.microsoft.com/office/drawing/2014/main" id="{488EFA31-738D-4389-B010-AFFC2C33FF64}"/>
              </a:ext>
            </a:extLst>
          </p:cNvPr>
          <p:cNvSpPr>
            <a:spLocks noGrp="1"/>
          </p:cNvSpPr>
          <p:nvPr>
            <p:ph type="ftr" sz="quarter" idx="11"/>
          </p:nvPr>
        </p:nvSpPr>
        <p:spPr/>
        <p:txBody>
          <a:bodyPr/>
          <a:lstStyle/>
          <a:p>
            <a:r>
              <a:rPr lang="en-US" noProof="0" dirty="0"/>
              <a:t>ADD A FOOTER</a:t>
            </a:r>
          </a:p>
        </p:txBody>
      </p:sp>
      <p:sp>
        <p:nvSpPr>
          <p:cNvPr id="9" name="Slide Number Placeholder 8">
            <a:extLst>
              <a:ext uri="{FF2B5EF4-FFF2-40B4-BE49-F238E27FC236}">
                <a16:creationId xmlns:a16="http://schemas.microsoft.com/office/drawing/2014/main" id="{F0437203-A295-48FE-B1AD-A4AE4FD1FFA2}"/>
              </a:ext>
            </a:extLst>
          </p:cNvPr>
          <p:cNvSpPr>
            <a:spLocks noGrp="1"/>
          </p:cNvSpPr>
          <p:nvPr>
            <p:ph type="sldNum" sz="quarter" idx="12"/>
          </p:nvPr>
        </p:nvSpPr>
        <p:spPr/>
        <p:txBody>
          <a:bodyPr/>
          <a:lstStyle/>
          <a:p>
            <a:fld id="{4950F5D8-22E1-4015-8661-E5B1FD28C2DE}" type="slidenum">
              <a:rPr lang="en-US" noProof="0" smtClean="0"/>
              <a:t>‹#›</a:t>
            </a:fld>
            <a:endParaRPr lang="en-US" noProof="0" dirty="0"/>
          </a:p>
        </p:txBody>
      </p:sp>
      <p:sp>
        <p:nvSpPr>
          <p:cNvPr id="12" name="Title 1">
            <a:extLst>
              <a:ext uri="{FF2B5EF4-FFF2-40B4-BE49-F238E27FC236}">
                <a16:creationId xmlns:a16="http://schemas.microsoft.com/office/drawing/2014/main" id="{8F15BD07-216B-4BED-B02B-A824C3BFE4E0}"/>
              </a:ext>
            </a:extLst>
          </p:cNvPr>
          <p:cNvSpPr>
            <a:spLocks noGrp="1"/>
          </p:cNvSpPr>
          <p:nvPr>
            <p:ph type="title"/>
          </p:nvPr>
        </p:nvSpPr>
        <p:spPr>
          <a:xfrm>
            <a:off x="839788" y="457200"/>
            <a:ext cx="3932237" cy="1600200"/>
          </a:xfrm>
        </p:spPr>
        <p:txBody>
          <a:bodyPr anchor="b"/>
          <a:lstStyle>
            <a:lvl1pPr>
              <a:defRPr sz="3200"/>
            </a:lvl1pPr>
          </a:lstStyle>
          <a:p>
            <a:r>
              <a:rPr lang="en-US" noProof="0" smtClean="0"/>
              <a:t>Click to edit Master title style</a:t>
            </a:r>
            <a:endParaRPr lang="en-US" noProof="0"/>
          </a:p>
        </p:txBody>
      </p:sp>
      <p:sp>
        <p:nvSpPr>
          <p:cNvPr id="14" name="Text Placeholder 3">
            <a:extLst>
              <a:ext uri="{FF2B5EF4-FFF2-40B4-BE49-F238E27FC236}">
                <a16:creationId xmlns:a16="http://schemas.microsoft.com/office/drawing/2014/main" id="{31CB25A8-485F-445D-B110-8C51B4D99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15" name="Content Placeholder 2">
            <a:extLst>
              <a:ext uri="{FF2B5EF4-FFF2-40B4-BE49-F238E27FC236}">
                <a16:creationId xmlns:a16="http://schemas.microsoft.com/office/drawing/2014/main" id="{0F6DD5FE-C12D-447A-88F9-437E12A22A4C}"/>
              </a:ext>
            </a:extLst>
          </p:cNvPr>
          <p:cNvSpPr>
            <a:spLocks noGrp="1"/>
          </p:cNvSpPr>
          <p:nvPr>
            <p:ph idx="1"/>
          </p:nvPr>
        </p:nvSpPr>
        <p:spPr>
          <a:xfrm>
            <a:off x="5183188" y="499123"/>
            <a:ext cx="6172200" cy="5361928"/>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38452369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83BD79-B5BB-43E2-BB74-F9008C3AA58F}"/>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FBC13AD7-0902-4462-AE2E-A3198854D169}"/>
              </a:ext>
            </a:extLst>
          </p:cNvPr>
          <p:cNvSpPr/>
          <p:nvPr userDrawn="1"/>
        </p:nvSpPr>
        <p:spPr>
          <a:xfrm>
            <a:off x="0" y="0"/>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Date Placeholder 6">
            <a:extLst>
              <a:ext uri="{FF2B5EF4-FFF2-40B4-BE49-F238E27FC236}">
                <a16:creationId xmlns:a16="http://schemas.microsoft.com/office/drawing/2014/main" id="{7AC8DEE1-3923-45D0-A00B-AD5831D56CF0}"/>
              </a:ext>
            </a:extLst>
          </p:cNvPr>
          <p:cNvSpPr>
            <a:spLocks noGrp="1"/>
          </p:cNvSpPr>
          <p:nvPr>
            <p:ph type="dt" sz="half" idx="10"/>
          </p:nvPr>
        </p:nvSpPr>
        <p:spPr/>
        <p:txBody>
          <a:bodyPr/>
          <a:lstStyle/>
          <a:p>
            <a:fld id="{C50C1367-C238-4F38-AA31-14342999A430}" type="datetime1">
              <a:rPr lang="en-US" noProof="0" smtClean="0"/>
              <a:t>2019-11-14</a:t>
            </a:fld>
            <a:endParaRPr lang="en-US" noProof="0" dirty="0"/>
          </a:p>
        </p:txBody>
      </p:sp>
      <p:sp>
        <p:nvSpPr>
          <p:cNvPr id="8" name="Footer Placeholder 7">
            <a:extLst>
              <a:ext uri="{FF2B5EF4-FFF2-40B4-BE49-F238E27FC236}">
                <a16:creationId xmlns:a16="http://schemas.microsoft.com/office/drawing/2014/main" id="{488EFA31-738D-4389-B010-AFFC2C33FF64}"/>
              </a:ext>
            </a:extLst>
          </p:cNvPr>
          <p:cNvSpPr>
            <a:spLocks noGrp="1"/>
          </p:cNvSpPr>
          <p:nvPr>
            <p:ph type="ftr" sz="quarter" idx="11"/>
          </p:nvPr>
        </p:nvSpPr>
        <p:spPr/>
        <p:txBody>
          <a:bodyPr/>
          <a:lstStyle/>
          <a:p>
            <a:r>
              <a:rPr lang="en-US" noProof="0" dirty="0"/>
              <a:t>ADD A FOOTER</a:t>
            </a:r>
          </a:p>
        </p:txBody>
      </p:sp>
      <p:sp>
        <p:nvSpPr>
          <p:cNvPr id="9" name="Slide Number Placeholder 8">
            <a:extLst>
              <a:ext uri="{FF2B5EF4-FFF2-40B4-BE49-F238E27FC236}">
                <a16:creationId xmlns:a16="http://schemas.microsoft.com/office/drawing/2014/main" id="{F0437203-A295-48FE-B1AD-A4AE4FD1FFA2}"/>
              </a:ext>
            </a:extLst>
          </p:cNvPr>
          <p:cNvSpPr>
            <a:spLocks noGrp="1"/>
          </p:cNvSpPr>
          <p:nvPr>
            <p:ph type="sldNum" sz="quarter" idx="12"/>
          </p:nvPr>
        </p:nvSpPr>
        <p:spPr/>
        <p:txBody>
          <a:bodyPr/>
          <a:lstStyle/>
          <a:p>
            <a:fld id="{4950F5D8-22E1-4015-8661-E5B1FD28C2DE}" type="slidenum">
              <a:rPr lang="en-US" noProof="0" smtClean="0"/>
              <a:t>‹#›</a:t>
            </a:fld>
            <a:endParaRPr lang="en-US" noProof="0" dirty="0"/>
          </a:p>
        </p:txBody>
      </p:sp>
      <p:sp>
        <p:nvSpPr>
          <p:cNvPr id="13" name="Title 1">
            <a:extLst>
              <a:ext uri="{FF2B5EF4-FFF2-40B4-BE49-F238E27FC236}">
                <a16:creationId xmlns:a16="http://schemas.microsoft.com/office/drawing/2014/main" id="{86152D61-B915-4FFA-BFAB-BE67BD9FEB74}"/>
              </a:ext>
            </a:extLst>
          </p:cNvPr>
          <p:cNvSpPr>
            <a:spLocks noGrp="1"/>
          </p:cNvSpPr>
          <p:nvPr>
            <p:ph type="title"/>
          </p:nvPr>
        </p:nvSpPr>
        <p:spPr>
          <a:xfrm>
            <a:off x="839788" y="457200"/>
            <a:ext cx="3932237" cy="1600200"/>
          </a:xfrm>
        </p:spPr>
        <p:txBody>
          <a:bodyPr anchor="b"/>
          <a:lstStyle>
            <a:lvl1pPr>
              <a:defRPr sz="3200"/>
            </a:lvl1pPr>
          </a:lstStyle>
          <a:p>
            <a:r>
              <a:rPr lang="en-US" noProof="0" smtClean="0"/>
              <a:t>Click to edit Master title style</a:t>
            </a:r>
            <a:endParaRPr lang="en-US" noProof="0"/>
          </a:p>
        </p:txBody>
      </p:sp>
      <p:sp>
        <p:nvSpPr>
          <p:cNvPr id="14" name="Text Placeholder 3">
            <a:extLst>
              <a:ext uri="{FF2B5EF4-FFF2-40B4-BE49-F238E27FC236}">
                <a16:creationId xmlns:a16="http://schemas.microsoft.com/office/drawing/2014/main" id="{56B9FA21-7A71-4ACD-9725-F9C35C7940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15" name="Picture Placeholder 2">
            <a:extLst>
              <a:ext uri="{FF2B5EF4-FFF2-40B4-BE49-F238E27FC236}">
                <a16:creationId xmlns:a16="http://schemas.microsoft.com/office/drawing/2014/main" id="{23F69D43-2C7D-427D-9395-81FD4D07F927}"/>
              </a:ext>
            </a:extLst>
          </p:cNvPr>
          <p:cNvSpPr>
            <a:spLocks noGrp="1"/>
          </p:cNvSpPr>
          <p:nvPr>
            <p:ph type="pic" idx="1"/>
          </p:nvPr>
        </p:nvSpPr>
        <p:spPr>
          <a:xfrm>
            <a:off x="5183188" y="457201"/>
            <a:ext cx="6172200" cy="5403850"/>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Tree>
    <p:extLst>
      <p:ext uri="{BB962C8B-B14F-4D97-AF65-F5344CB8AC3E}">
        <p14:creationId xmlns:p14="http://schemas.microsoft.com/office/powerpoint/2010/main" val="3731363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Rectangle 34">
            <a:extLst>
              <a:ext uri="{FF2B5EF4-FFF2-40B4-BE49-F238E27FC236}">
                <a16:creationId xmlns:a16="http://schemas.microsoft.com/office/drawing/2014/main" id="{8CF4E3C4-06F3-4C9B-8844-62F3323AB7DD}"/>
              </a:ext>
            </a:extLst>
          </p:cNvPr>
          <p:cNvSpPr/>
          <p:nvPr userDrawn="1"/>
        </p:nvSpPr>
        <p:spPr>
          <a:xfrm>
            <a:off x="-1587" y="6408"/>
            <a:ext cx="12192000" cy="6851591"/>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Date Placeholder 7">
            <a:extLst>
              <a:ext uri="{FF2B5EF4-FFF2-40B4-BE49-F238E27FC236}">
                <a16:creationId xmlns:a16="http://schemas.microsoft.com/office/drawing/2014/main" id="{F5D76E00-0ACB-4B7A-B045-2A0F2EF8D824}"/>
              </a:ext>
            </a:extLst>
          </p:cNvPr>
          <p:cNvSpPr>
            <a:spLocks noGrp="1"/>
          </p:cNvSpPr>
          <p:nvPr>
            <p:ph type="dt" sz="half" idx="10"/>
          </p:nvPr>
        </p:nvSpPr>
        <p:spPr/>
        <p:txBody>
          <a:bodyPr/>
          <a:lstStyle/>
          <a:p>
            <a:fld id="{DE8A4E7E-06A4-424E-83B2-0F5C45AFEB4E}" type="datetime1">
              <a:rPr lang="en-US" noProof="0" smtClean="0"/>
              <a:pPr/>
              <a:t>2019-11-14</a:t>
            </a:fld>
            <a:endParaRPr lang="en-US" noProof="0" dirty="0"/>
          </a:p>
        </p:txBody>
      </p:sp>
      <p:sp>
        <p:nvSpPr>
          <p:cNvPr id="9" name="Footer Placeholder 8">
            <a:extLst>
              <a:ext uri="{FF2B5EF4-FFF2-40B4-BE49-F238E27FC236}">
                <a16:creationId xmlns:a16="http://schemas.microsoft.com/office/drawing/2014/main" id="{BB112229-A962-49D4-B30E-99CFF547CC16}"/>
              </a:ext>
            </a:extLst>
          </p:cNvPr>
          <p:cNvSpPr>
            <a:spLocks noGrp="1"/>
          </p:cNvSpPr>
          <p:nvPr>
            <p:ph type="ftr" sz="quarter" idx="11"/>
          </p:nvPr>
        </p:nvSpPr>
        <p:spPr/>
        <p:txBody>
          <a:bodyPr/>
          <a:lstStyle/>
          <a:p>
            <a:r>
              <a:rPr lang="en-US" noProof="0" dirty="0"/>
              <a:t>ADD A FOOTER</a:t>
            </a:r>
          </a:p>
        </p:txBody>
      </p:sp>
      <p:sp>
        <p:nvSpPr>
          <p:cNvPr id="12" name="Slide Number Placeholder 11">
            <a:extLst>
              <a:ext uri="{FF2B5EF4-FFF2-40B4-BE49-F238E27FC236}">
                <a16:creationId xmlns:a16="http://schemas.microsoft.com/office/drawing/2014/main" id="{5AD09447-00BF-439A-B49F-4D5A25FEEA97}"/>
              </a:ext>
            </a:extLst>
          </p:cNvPr>
          <p:cNvSpPr>
            <a:spLocks noGrp="1"/>
          </p:cNvSpPr>
          <p:nvPr>
            <p:ph type="sldNum" sz="quarter" idx="12"/>
          </p:nvPr>
        </p:nvSpPr>
        <p:spPr/>
        <p:txBody>
          <a:bodyPr/>
          <a:lstStyle/>
          <a:p>
            <a:fld id="{4950F5D8-22E1-4015-8661-E5B1FD28C2DE}" type="slidenum">
              <a:rPr lang="en-US" noProof="0" smtClean="0"/>
              <a:pPr/>
              <a:t>‹#›</a:t>
            </a:fld>
            <a:endParaRPr lang="en-US" noProof="0" dirty="0"/>
          </a:p>
        </p:txBody>
      </p:sp>
      <p:sp>
        <p:nvSpPr>
          <p:cNvPr id="39" name="Title 1">
            <a:extLst>
              <a:ext uri="{FF2B5EF4-FFF2-40B4-BE49-F238E27FC236}">
                <a16:creationId xmlns:a16="http://schemas.microsoft.com/office/drawing/2014/main" id="{6D1F570F-D9DD-43A5-A55C-A231D1F75ED1}"/>
              </a:ext>
            </a:extLst>
          </p:cNvPr>
          <p:cNvSpPr>
            <a:spLocks noGrp="1"/>
          </p:cNvSpPr>
          <p:nvPr>
            <p:ph type="title"/>
          </p:nvPr>
        </p:nvSpPr>
        <p:spPr>
          <a:xfrm>
            <a:off x="838199" y="805472"/>
            <a:ext cx="10512425" cy="552848"/>
          </a:xfrm>
        </p:spPr>
        <p:txBody>
          <a:bodyPr lIns="0" tIns="0" rIns="0" bIns="0" anchor="b" anchorCtr="0"/>
          <a:lstStyle/>
          <a:p>
            <a:r>
              <a:rPr lang="en-US" noProof="0" smtClean="0"/>
              <a:t>Click to edit Master title style</a:t>
            </a:r>
            <a:endParaRPr lang="en-US" noProof="0"/>
          </a:p>
        </p:txBody>
      </p:sp>
    </p:spTree>
    <p:extLst>
      <p:ext uri="{BB962C8B-B14F-4D97-AF65-F5344CB8AC3E}">
        <p14:creationId xmlns:p14="http://schemas.microsoft.com/office/powerpoint/2010/main" val="34968705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46B665D0-4EDB-4342-BED1-27DA9BA746A8}"/>
              </a:ext>
            </a:extLst>
          </p:cNvPr>
          <p:cNvSpPr/>
          <p:nvPr userDrawn="1"/>
        </p:nvSpPr>
        <p:spPr>
          <a:xfrm>
            <a:off x="7454" y="-1"/>
            <a:ext cx="12192000" cy="6857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Date Placeholder 2">
            <a:extLst>
              <a:ext uri="{FF2B5EF4-FFF2-40B4-BE49-F238E27FC236}">
                <a16:creationId xmlns:a16="http://schemas.microsoft.com/office/drawing/2014/main" id="{847A35AD-A6B0-4735-8919-A2B1FC60B311}"/>
              </a:ext>
            </a:extLst>
          </p:cNvPr>
          <p:cNvSpPr>
            <a:spLocks noGrp="1"/>
          </p:cNvSpPr>
          <p:nvPr>
            <p:ph type="dt" sz="half" idx="10"/>
          </p:nvPr>
        </p:nvSpPr>
        <p:spPr/>
        <p:txBody>
          <a:bodyPr/>
          <a:lstStyle/>
          <a:p>
            <a:fld id="{8490CABB-6376-4351-BA0C-322104FF72A1}" type="datetime1">
              <a:rPr lang="en-US" noProof="0" smtClean="0"/>
              <a:t>2019-11-14</a:t>
            </a:fld>
            <a:endParaRPr lang="en-US" noProof="0" dirty="0"/>
          </a:p>
        </p:txBody>
      </p:sp>
      <p:sp>
        <p:nvSpPr>
          <p:cNvPr id="4" name="Footer Placeholder 3">
            <a:extLst>
              <a:ext uri="{FF2B5EF4-FFF2-40B4-BE49-F238E27FC236}">
                <a16:creationId xmlns:a16="http://schemas.microsoft.com/office/drawing/2014/main" id="{084BB4B8-6523-4A06-BB13-F2DFA9ADC904}"/>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a:lstStyle/>
          <a:p>
            <a:fld id="{4950F5D8-22E1-4015-8661-E5B1FD28C2DE}" type="slidenum">
              <a:rPr lang="en-US" noProof="0" smtClean="0"/>
              <a:t>‹#›</a:t>
            </a:fld>
            <a:endParaRPr lang="en-US" noProof="0" dirty="0"/>
          </a:p>
        </p:txBody>
      </p:sp>
    </p:spTree>
    <p:extLst>
      <p:ext uri="{BB962C8B-B14F-4D97-AF65-F5344CB8AC3E}">
        <p14:creationId xmlns:p14="http://schemas.microsoft.com/office/powerpoint/2010/main" val="36228987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no Backgroun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FABCF6-9B78-49BE-A2AD-F0AA9C62F46C}"/>
              </a:ext>
            </a:extLst>
          </p:cNvPr>
          <p:cNvSpPr>
            <a:spLocks noGrp="1"/>
          </p:cNvSpPr>
          <p:nvPr>
            <p:ph type="dt" sz="half" idx="10"/>
          </p:nvPr>
        </p:nvSpPr>
        <p:spPr/>
        <p:txBody>
          <a:bodyPr/>
          <a:lstStyle/>
          <a:p>
            <a:fld id="{DBE42BFF-A7D8-4C29-89A0-BC16EA5EFCC1}" type="datetime1">
              <a:rPr lang="en-US" noProof="0" smtClean="0"/>
              <a:t>2019-11-14</a:t>
            </a:fld>
            <a:endParaRPr lang="en-US" noProof="0" dirty="0"/>
          </a:p>
        </p:txBody>
      </p:sp>
      <p:sp>
        <p:nvSpPr>
          <p:cNvPr id="3" name="Footer Placeholder 2">
            <a:extLst>
              <a:ext uri="{FF2B5EF4-FFF2-40B4-BE49-F238E27FC236}">
                <a16:creationId xmlns:a16="http://schemas.microsoft.com/office/drawing/2014/main" id="{E70934F3-5442-470C-BF40-00437371D7BD}"/>
              </a:ext>
            </a:extLst>
          </p:cNvPr>
          <p:cNvSpPr>
            <a:spLocks noGrp="1"/>
          </p:cNvSpPr>
          <p:nvPr>
            <p:ph type="ftr" sz="quarter" idx="11"/>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F4014656-DB95-4E7F-83A3-E5750E237879}"/>
              </a:ext>
            </a:extLst>
          </p:cNvPr>
          <p:cNvSpPr>
            <a:spLocks noGrp="1"/>
          </p:cNvSpPr>
          <p:nvPr>
            <p:ph type="sldNum" sz="quarter" idx="12"/>
          </p:nvPr>
        </p:nvSpPr>
        <p:spPr/>
        <p:txBody>
          <a:bodyPr/>
          <a:lstStyle/>
          <a:p>
            <a:fld id="{4950F5D8-22E1-4015-8661-E5B1FD28C2DE}" type="slidenum">
              <a:rPr lang="en-US" noProof="0" smtClean="0"/>
              <a:t>‹#›</a:t>
            </a:fld>
            <a:endParaRPr lang="en-US" noProof="0" dirty="0"/>
          </a:p>
        </p:txBody>
      </p:sp>
    </p:spTree>
    <p:extLst>
      <p:ext uri="{BB962C8B-B14F-4D97-AF65-F5344CB8AC3E}">
        <p14:creationId xmlns:p14="http://schemas.microsoft.com/office/powerpoint/2010/main" val="35108286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A3A9DA67-F108-42B4-9EB1-30A00E34C4D3}"/>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B0E5E539-C700-4989-957A-EA3BAAC4B6C9}"/>
              </a:ext>
            </a:extLst>
          </p:cNvPr>
          <p:cNvSpPr>
            <a:spLocks noGrp="1"/>
          </p:cNvSpPr>
          <p:nvPr>
            <p:ph type="sldNum" sz="quarter" idx="12"/>
          </p:nvPr>
        </p:nvSpPr>
        <p:spPr>
          <a:xfrm>
            <a:off x="838200" y="6155851"/>
            <a:ext cx="2743200" cy="184317"/>
          </a:xfrm>
        </p:spPr>
        <p:txBody>
          <a:bodyPr/>
          <a:lstStyle/>
          <a:p>
            <a:fld id="{D9BB3731-526F-4638-85F8-715D717FFC12}" type="slidenum">
              <a:rPr lang="en-US" noProof="0" smtClean="0"/>
              <a:t>‹#›</a:t>
            </a:fld>
            <a:endParaRPr lang="en-US" noProof="0" dirty="0"/>
          </a:p>
        </p:txBody>
      </p:sp>
      <p:sp>
        <p:nvSpPr>
          <p:cNvPr id="21" name="Text Placeholder 3">
            <a:extLst>
              <a:ext uri="{FF2B5EF4-FFF2-40B4-BE49-F238E27FC236}">
                <a16:creationId xmlns:a16="http://schemas.microsoft.com/office/drawing/2014/main" id="{605A03A4-E79C-49C5-A546-FF8E2D42E9D2}"/>
              </a:ext>
            </a:extLst>
          </p:cNvPr>
          <p:cNvSpPr>
            <a:spLocks noGrp="1"/>
          </p:cNvSpPr>
          <p:nvPr>
            <p:ph type="body" sz="half" idx="2"/>
          </p:nvPr>
        </p:nvSpPr>
        <p:spPr>
          <a:xfrm>
            <a:off x="883319" y="3054194"/>
            <a:ext cx="1645920" cy="519503"/>
          </a:xfrm>
        </p:spPr>
        <p:txBody>
          <a:bodyPr lIns="0" tIns="0" rIns="0" bIns="0" anchor="t" anchorCtr="0">
            <a:normAutofit/>
          </a:bodyPr>
          <a:lstStyle>
            <a:lvl1pPr marL="0" indent="0">
              <a:lnSpc>
                <a:spcPct val="100000"/>
              </a:lnSpc>
              <a:spcBef>
                <a:spcPts val="0"/>
              </a:spcBef>
              <a:buNone/>
              <a:defRPr lang="en-US" sz="1700" i="1"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22" name="Text Placeholder 3">
            <a:extLst>
              <a:ext uri="{FF2B5EF4-FFF2-40B4-BE49-F238E27FC236}">
                <a16:creationId xmlns:a16="http://schemas.microsoft.com/office/drawing/2014/main" id="{9EA27EF7-FC6B-496C-B737-B9219950367E}"/>
              </a:ext>
            </a:extLst>
          </p:cNvPr>
          <p:cNvSpPr>
            <a:spLocks noGrp="1"/>
          </p:cNvSpPr>
          <p:nvPr>
            <p:ph type="body" sz="half" idx="34" hasCustomPrompt="1"/>
          </p:nvPr>
        </p:nvSpPr>
        <p:spPr>
          <a:xfrm>
            <a:off x="1384584" y="1996465"/>
            <a:ext cx="2469965" cy="982274"/>
          </a:xfrm>
        </p:spPr>
        <p:txBody>
          <a:bodyPr lIns="0" rIns="0" bIns="0" anchor="ctr" anchorCtr="0">
            <a:normAutofit/>
          </a:bodyPr>
          <a:lstStyle>
            <a:lvl1pPr marL="0" indent="0">
              <a:spcBef>
                <a:spcPts val="0"/>
              </a:spcBef>
              <a:buNone/>
              <a:defRPr lang="en-US" sz="2400" b="1" kern="1200" dirty="0">
                <a:solidFill>
                  <a:schemeClr val="tx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3" name="Text Placeholder 3">
            <a:extLst>
              <a:ext uri="{FF2B5EF4-FFF2-40B4-BE49-F238E27FC236}">
                <a16:creationId xmlns:a16="http://schemas.microsoft.com/office/drawing/2014/main" id="{6C0E2C30-6E91-49DE-B7A1-6E32A19EC81D}"/>
              </a:ext>
            </a:extLst>
          </p:cNvPr>
          <p:cNvSpPr>
            <a:spLocks noGrp="1"/>
          </p:cNvSpPr>
          <p:nvPr>
            <p:ph type="body" sz="half" idx="36"/>
          </p:nvPr>
        </p:nvSpPr>
        <p:spPr>
          <a:xfrm>
            <a:off x="2596444" y="3054194"/>
            <a:ext cx="1389888" cy="519503"/>
          </a:xfrm>
        </p:spPr>
        <p:txBody>
          <a:bodyPr lIns="0" tIns="0" rIns="0" bIns="0" anchor="t" anchorCtr="0">
            <a:normAutofit/>
          </a:bodyPr>
          <a:lstStyle>
            <a:lvl1pPr marL="0" indent="0">
              <a:lnSpc>
                <a:spcPct val="100000"/>
              </a:lnSpc>
              <a:spcBef>
                <a:spcPts val="0"/>
              </a:spcBef>
              <a:buNone/>
              <a:defRPr lang="en-US" sz="1700" i="1"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smtClean="0"/>
              <a:t>Edit Master text styles</a:t>
            </a:r>
          </a:p>
        </p:txBody>
      </p:sp>
      <p:sp>
        <p:nvSpPr>
          <p:cNvPr id="24" name="Picture Placeholder 12">
            <a:extLst>
              <a:ext uri="{FF2B5EF4-FFF2-40B4-BE49-F238E27FC236}">
                <a16:creationId xmlns:a16="http://schemas.microsoft.com/office/drawing/2014/main" id="{70BE5E73-C067-492F-BE30-5E3DADAD40EF}"/>
              </a:ext>
            </a:extLst>
          </p:cNvPr>
          <p:cNvSpPr>
            <a:spLocks noGrp="1"/>
          </p:cNvSpPr>
          <p:nvPr>
            <p:ph type="pic" sz="quarter" idx="37"/>
          </p:nvPr>
        </p:nvSpPr>
        <p:spPr>
          <a:xfrm>
            <a:off x="875852" y="3677189"/>
            <a:ext cx="1636776" cy="1618488"/>
          </a:xfrm>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25" name="Picture Placeholder 12">
            <a:extLst>
              <a:ext uri="{FF2B5EF4-FFF2-40B4-BE49-F238E27FC236}">
                <a16:creationId xmlns:a16="http://schemas.microsoft.com/office/drawing/2014/main" id="{36A9B448-4FDC-41F7-941E-5BF5A129057A}"/>
              </a:ext>
            </a:extLst>
          </p:cNvPr>
          <p:cNvSpPr>
            <a:spLocks noGrp="1"/>
          </p:cNvSpPr>
          <p:nvPr>
            <p:ph type="pic" sz="quarter" idx="38"/>
          </p:nvPr>
        </p:nvSpPr>
        <p:spPr>
          <a:xfrm>
            <a:off x="2499831" y="3677189"/>
            <a:ext cx="1636776" cy="1618488"/>
          </a:xfrm>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26" name="Text Placeholder 3">
            <a:extLst>
              <a:ext uri="{FF2B5EF4-FFF2-40B4-BE49-F238E27FC236}">
                <a16:creationId xmlns:a16="http://schemas.microsoft.com/office/drawing/2014/main" id="{90B3A413-8776-4B3B-931F-C132DAB3A425}"/>
              </a:ext>
            </a:extLst>
          </p:cNvPr>
          <p:cNvSpPr>
            <a:spLocks noGrp="1"/>
          </p:cNvSpPr>
          <p:nvPr>
            <p:ph type="body" sz="half" idx="39"/>
          </p:nvPr>
        </p:nvSpPr>
        <p:spPr>
          <a:xfrm>
            <a:off x="4940427" y="3054194"/>
            <a:ext cx="2113508" cy="519503"/>
          </a:xfrm>
        </p:spPr>
        <p:txBody>
          <a:bodyPr lIns="0" tIns="0" rIns="0" bIns="0" anchor="t" anchorCtr="0">
            <a:normAutofit/>
          </a:bodyPr>
          <a:lstStyle>
            <a:lvl1pPr marL="0" indent="0">
              <a:lnSpc>
                <a:spcPct val="100000"/>
              </a:lnSpc>
              <a:spcBef>
                <a:spcPts val="0"/>
              </a:spcBef>
              <a:buNone/>
              <a:defRPr lang="en-US" sz="1700" i="1"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smtClean="0"/>
              <a:t>Edit Master text styles</a:t>
            </a:r>
          </a:p>
        </p:txBody>
      </p:sp>
      <p:sp>
        <p:nvSpPr>
          <p:cNvPr id="27" name="Text Placeholder 3">
            <a:extLst>
              <a:ext uri="{FF2B5EF4-FFF2-40B4-BE49-F238E27FC236}">
                <a16:creationId xmlns:a16="http://schemas.microsoft.com/office/drawing/2014/main" id="{BAD0CCD5-B712-4DB2-BFE3-4D3461B29F6D}"/>
              </a:ext>
            </a:extLst>
          </p:cNvPr>
          <p:cNvSpPr>
            <a:spLocks noGrp="1"/>
          </p:cNvSpPr>
          <p:nvPr>
            <p:ph type="body" sz="half" idx="40" hasCustomPrompt="1"/>
          </p:nvPr>
        </p:nvSpPr>
        <p:spPr>
          <a:xfrm>
            <a:off x="5494328" y="1996465"/>
            <a:ext cx="1622417" cy="982274"/>
          </a:xfrm>
        </p:spPr>
        <p:txBody>
          <a:bodyPr lIns="0" rIns="0" bIns="0" anchor="ctr" anchorCtr="0">
            <a:normAutofit/>
          </a:bodyPr>
          <a:lstStyle>
            <a:lvl1pPr marL="0" indent="0">
              <a:spcBef>
                <a:spcPts val="0"/>
              </a:spcBef>
              <a:buNone/>
              <a:defRPr lang="en-US" sz="2400" b="1" kern="1200" dirty="0">
                <a:solidFill>
                  <a:schemeClr val="tx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8" name="Picture Placeholder 12">
            <a:extLst>
              <a:ext uri="{FF2B5EF4-FFF2-40B4-BE49-F238E27FC236}">
                <a16:creationId xmlns:a16="http://schemas.microsoft.com/office/drawing/2014/main" id="{64125935-B0D3-4ABD-9BBA-A60E46D2C55C}"/>
              </a:ext>
            </a:extLst>
          </p:cNvPr>
          <p:cNvSpPr>
            <a:spLocks noGrp="1"/>
          </p:cNvSpPr>
          <p:nvPr>
            <p:ph type="pic" sz="quarter" idx="43"/>
          </p:nvPr>
        </p:nvSpPr>
        <p:spPr>
          <a:xfrm>
            <a:off x="4946407" y="3677189"/>
            <a:ext cx="2048256" cy="896112"/>
          </a:xfrm>
        </p:spPr>
        <p:txBody>
          <a:bodyPr anchor="ctr" anchorCtr="0">
            <a:noAutofit/>
          </a:bodyPr>
          <a:lstStyle>
            <a:lvl1pPr marL="0" indent="0" algn="ctr">
              <a:buNone/>
              <a:defRPr sz="1400">
                <a:solidFill>
                  <a:schemeClr val="tx1"/>
                </a:solidFill>
              </a:defRPr>
            </a:lvl1pPr>
          </a:lstStyle>
          <a:p>
            <a:r>
              <a:rPr lang="en-US" noProof="0" smtClean="0"/>
              <a:t>Click icon to add picture</a:t>
            </a:r>
            <a:endParaRPr lang="en-US" noProof="0" dirty="0"/>
          </a:p>
        </p:txBody>
      </p:sp>
      <p:sp>
        <p:nvSpPr>
          <p:cNvPr id="29" name="Text Placeholder 3">
            <a:extLst>
              <a:ext uri="{FF2B5EF4-FFF2-40B4-BE49-F238E27FC236}">
                <a16:creationId xmlns:a16="http://schemas.microsoft.com/office/drawing/2014/main" id="{47D3BA4D-FA26-44C8-B927-E42CC8E67B79}"/>
              </a:ext>
            </a:extLst>
          </p:cNvPr>
          <p:cNvSpPr>
            <a:spLocks noGrp="1"/>
          </p:cNvSpPr>
          <p:nvPr>
            <p:ph type="body" sz="half" idx="45"/>
          </p:nvPr>
        </p:nvSpPr>
        <p:spPr>
          <a:xfrm>
            <a:off x="7900319" y="3054194"/>
            <a:ext cx="2197045" cy="519503"/>
          </a:xfrm>
        </p:spPr>
        <p:txBody>
          <a:bodyPr lIns="0" tIns="0" rIns="0" bIns="0" anchor="t" anchorCtr="0">
            <a:normAutofit/>
          </a:bodyPr>
          <a:lstStyle>
            <a:lvl1pPr marL="0" indent="0">
              <a:lnSpc>
                <a:spcPct val="100000"/>
              </a:lnSpc>
              <a:spcBef>
                <a:spcPts val="0"/>
              </a:spcBef>
              <a:buNone/>
              <a:defRPr lang="en-US" sz="1700" i="1"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smtClean="0"/>
              <a:t>Edit Master text styles</a:t>
            </a:r>
          </a:p>
        </p:txBody>
      </p:sp>
      <p:sp>
        <p:nvSpPr>
          <p:cNvPr id="30" name="Text Placeholder 3">
            <a:extLst>
              <a:ext uri="{FF2B5EF4-FFF2-40B4-BE49-F238E27FC236}">
                <a16:creationId xmlns:a16="http://schemas.microsoft.com/office/drawing/2014/main" id="{2D2A84D7-2523-470B-A3C0-0140355D4F68}"/>
              </a:ext>
            </a:extLst>
          </p:cNvPr>
          <p:cNvSpPr>
            <a:spLocks noGrp="1"/>
          </p:cNvSpPr>
          <p:nvPr>
            <p:ph type="body" sz="half" idx="46" hasCustomPrompt="1"/>
          </p:nvPr>
        </p:nvSpPr>
        <p:spPr>
          <a:xfrm>
            <a:off x="8454220" y="1996465"/>
            <a:ext cx="1622417" cy="982274"/>
          </a:xfrm>
        </p:spPr>
        <p:txBody>
          <a:bodyPr lIns="0" rIns="0" bIns="0" anchor="ctr" anchorCtr="0">
            <a:normAutofit/>
          </a:bodyPr>
          <a:lstStyle>
            <a:lvl1pPr marL="0" indent="0">
              <a:spcBef>
                <a:spcPts val="0"/>
              </a:spcBef>
              <a:buNone/>
              <a:defRPr lang="en-US" sz="2400" b="1" kern="1200" dirty="0">
                <a:solidFill>
                  <a:schemeClr val="tx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32" name="Text Placeholder 3">
            <a:extLst>
              <a:ext uri="{FF2B5EF4-FFF2-40B4-BE49-F238E27FC236}">
                <a16:creationId xmlns:a16="http://schemas.microsoft.com/office/drawing/2014/main" id="{55D1A91B-BB99-4DC7-B8F5-55514B49A9D1}"/>
              </a:ext>
            </a:extLst>
          </p:cNvPr>
          <p:cNvSpPr>
            <a:spLocks noGrp="1"/>
          </p:cNvSpPr>
          <p:nvPr>
            <p:ph type="body" sz="half" idx="49"/>
          </p:nvPr>
        </p:nvSpPr>
        <p:spPr>
          <a:xfrm>
            <a:off x="7873424" y="4355259"/>
            <a:ext cx="2223939"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smtClean="0"/>
              <a:t>Edit Master text styles</a:t>
            </a:r>
          </a:p>
        </p:txBody>
      </p:sp>
      <p:sp>
        <p:nvSpPr>
          <p:cNvPr id="33" name="Text Placeholder 3">
            <a:extLst>
              <a:ext uri="{FF2B5EF4-FFF2-40B4-BE49-F238E27FC236}">
                <a16:creationId xmlns:a16="http://schemas.microsoft.com/office/drawing/2014/main" id="{FFAB2C75-BBBF-4A4D-A633-7CEFFABAFE32}"/>
              </a:ext>
            </a:extLst>
          </p:cNvPr>
          <p:cNvSpPr>
            <a:spLocks noGrp="1"/>
          </p:cNvSpPr>
          <p:nvPr>
            <p:ph type="body" sz="half" idx="51"/>
          </p:nvPr>
        </p:nvSpPr>
        <p:spPr>
          <a:xfrm>
            <a:off x="4940427" y="4776173"/>
            <a:ext cx="2048256" cy="519503"/>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smtClean="0"/>
              <a:t>Edit Master text styles</a:t>
            </a:r>
          </a:p>
        </p:txBody>
      </p:sp>
      <p:sp>
        <p:nvSpPr>
          <p:cNvPr id="34" name="Text Placeholder 7">
            <a:extLst>
              <a:ext uri="{FF2B5EF4-FFF2-40B4-BE49-F238E27FC236}">
                <a16:creationId xmlns:a16="http://schemas.microsoft.com/office/drawing/2014/main" id="{83CD3289-0FBC-4854-8EB2-ADD41F89CA4F}"/>
              </a:ext>
            </a:extLst>
          </p:cNvPr>
          <p:cNvSpPr>
            <a:spLocks noGrp="1"/>
          </p:cNvSpPr>
          <p:nvPr>
            <p:ph type="body" sz="quarter" idx="25" hasCustomPrompt="1"/>
          </p:nvPr>
        </p:nvSpPr>
        <p:spPr>
          <a:xfrm>
            <a:off x="823358" y="2023413"/>
            <a:ext cx="558402" cy="896112"/>
          </a:xfrm>
        </p:spPr>
        <p:txBody>
          <a:bodyPr lIns="0" tIns="0" rIns="0" bIns="0">
            <a:noAutofit/>
          </a:bodyPr>
          <a:lstStyle>
            <a:lvl1pPr marL="0" indent="0" algn="l">
              <a:buNone/>
              <a:defRPr sz="7000" b="1">
                <a:solidFill>
                  <a:schemeClr val="bg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6" name="Text Placeholder 7">
            <a:extLst>
              <a:ext uri="{FF2B5EF4-FFF2-40B4-BE49-F238E27FC236}">
                <a16:creationId xmlns:a16="http://schemas.microsoft.com/office/drawing/2014/main" id="{2F18CD59-6602-4DEC-9B12-412E6BAF9283}"/>
              </a:ext>
            </a:extLst>
          </p:cNvPr>
          <p:cNvSpPr>
            <a:spLocks noGrp="1"/>
          </p:cNvSpPr>
          <p:nvPr>
            <p:ph type="body" sz="quarter" idx="52" hasCustomPrompt="1"/>
          </p:nvPr>
        </p:nvSpPr>
        <p:spPr>
          <a:xfrm>
            <a:off x="4912823" y="1999493"/>
            <a:ext cx="558402" cy="896112"/>
          </a:xfrm>
        </p:spPr>
        <p:txBody>
          <a:bodyPr lIns="0" tIns="0" rIns="0" bIns="0">
            <a:noAutofit/>
          </a:bodyPr>
          <a:lstStyle>
            <a:lvl1pPr marL="0" indent="0" algn="l">
              <a:buNone/>
              <a:defRPr sz="7000" b="1">
                <a:solidFill>
                  <a:schemeClr val="bg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7" name="Text Placeholder 7">
            <a:extLst>
              <a:ext uri="{FF2B5EF4-FFF2-40B4-BE49-F238E27FC236}">
                <a16:creationId xmlns:a16="http://schemas.microsoft.com/office/drawing/2014/main" id="{88B09568-0B94-4B51-BE65-A72C65C3D7DA}"/>
              </a:ext>
            </a:extLst>
          </p:cNvPr>
          <p:cNvSpPr>
            <a:spLocks noGrp="1"/>
          </p:cNvSpPr>
          <p:nvPr>
            <p:ph type="body" sz="quarter" idx="53" hasCustomPrompt="1"/>
          </p:nvPr>
        </p:nvSpPr>
        <p:spPr>
          <a:xfrm>
            <a:off x="7873424" y="2002966"/>
            <a:ext cx="558402" cy="896112"/>
          </a:xfrm>
        </p:spPr>
        <p:txBody>
          <a:bodyPr lIns="0" tIns="0" rIns="0" bIns="0">
            <a:noAutofit/>
          </a:bodyPr>
          <a:lstStyle>
            <a:lvl1pPr marL="0" indent="0" algn="l">
              <a:buNone/>
              <a:defRPr sz="7000" b="1">
                <a:solidFill>
                  <a:schemeClr val="bg2"/>
                </a:solidFill>
                <a:latin typeface="+mj-lt"/>
                <a:ea typeface="Tahoma" panose="020B0604030504040204" pitchFamily="34" charset="0"/>
                <a:cs typeface="Tahoma" panose="020B0604030504040204" pitchFamily="34" charset="0"/>
              </a:defRPr>
            </a:lvl1pPr>
          </a:lstStyle>
          <a:p>
            <a:pPr lvl="0"/>
            <a:r>
              <a:rPr lang="en-US" noProof="0"/>
              <a:t>1</a:t>
            </a:r>
          </a:p>
        </p:txBody>
      </p:sp>
      <p:sp>
        <p:nvSpPr>
          <p:cNvPr id="39" name="Picture Placeholder 13">
            <a:extLst>
              <a:ext uri="{FF2B5EF4-FFF2-40B4-BE49-F238E27FC236}">
                <a16:creationId xmlns:a16="http://schemas.microsoft.com/office/drawing/2014/main" id="{E930664F-8C64-4436-9DD1-1ECED305C6E1}"/>
              </a:ext>
            </a:extLst>
          </p:cNvPr>
          <p:cNvSpPr>
            <a:spLocks noGrp="1"/>
          </p:cNvSpPr>
          <p:nvPr>
            <p:ph type="pic" sz="quarter" idx="16"/>
          </p:nvPr>
        </p:nvSpPr>
        <p:spPr>
          <a:xfrm>
            <a:off x="7900319" y="3725315"/>
            <a:ext cx="2386800" cy="486000"/>
          </a:xfrm>
          <a:ln>
            <a:solidFill>
              <a:srgbClr val="000000">
                <a:alpha val="30196"/>
              </a:srgbClr>
            </a:solidFill>
          </a:ln>
        </p:spPr>
        <p:txBody>
          <a:bodyPr anchor="ctr" anchorCtr="0">
            <a:noAutofit/>
          </a:bodyPr>
          <a:lstStyle>
            <a:lvl1pPr marL="0" indent="0" algn="ctr">
              <a:buNone/>
              <a:defRPr sz="1400">
                <a:solidFill>
                  <a:schemeClr val="bg1"/>
                </a:solidFill>
              </a:defRPr>
            </a:lvl1pPr>
          </a:lstStyle>
          <a:p>
            <a:r>
              <a:rPr lang="en-US" noProof="0" smtClean="0"/>
              <a:t>Click icon to add picture</a:t>
            </a:r>
            <a:endParaRPr lang="en-US" noProof="0" dirty="0"/>
          </a:p>
        </p:txBody>
      </p:sp>
      <p:sp>
        <p:nvSpPr>
          <p:cNvPr id="40" name="Text Placeholder 3">
            <a:extLst>
              <a:ext uri="{FF2B5EF4-FFF2-40B4-BE49-F238E27FC236}">
                <a16:creationId xmlns:a16="http://schemas.microsoft.com/office/drawing/2014/main" id="{315834F5-9ACD-4898-B96E-8C732881FF01}"/>
              </a:ext>
            </a:extLst>
          </p:cNvPr>
          <p:cNvSpPr>
            <a:spLocks noGrp="1"/>
          </p:cNvSpPr>
          <p:nvPr>
            <p:ph type="body" sz="half" idx="50"/>
          </p:nvPr>
        </p:nvSpPr>
        <p:spPr>
          <a:xfrm>
            <a:off x="2359124" y="5706529"/>
            <a:ext cx="8993089" cy="365122"/>
          </a:xfrm>
        </p:spPr>
        <p:txBody>
          <a:bodyPr lIns="0" tIns="0" rIns="0" bIns="0" anchor="t" anchorCtr="0">
            <a:normAutofit/>
          </a:bodyPr>
          <a:lstStyle>
            <a:lvl1pPr marL="0" indent="0" algn="r">
              <a:lnSpc>
                <a:spcPct val="100000"/>
              </a:lnSpc>
              <a:spcBef>
                <a:spcPts val="0"/>
              </a:spcBef>
              <a:buNone/>
              <a:defRPr lang="en-US" sz="14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38" name="Title 1">
            <a:extLst>
              <a:ext uri="{FF2B5EF4-FFF2-40B4-BE49-F238E27FC236}">
                <a16:creationId xmlns:a16="http://schemas.microsoft.com/office/drawing/2014/main" id="{7E5CF6DE-4761-4BA5-A429-30AC8BBAD45B}"/>
              </a:ext>
            </a:extLst>
          </p:cNvPr>
          <p:cNvSpPr>
            <a:spLocks noGrp="1"/>
          </p:cNvSpPr>
          <p:nvPr>
            <p:ph type="title" hasCustomPrompt="1"/>
          </p:nvPr>
        </p:nvSpPr>
        <p:spPr>
          <a:xfrm>
            <a:off x="839789" y="1012015"/>
            <a:ext cx="10512424" cy="606677"/>
          </a:xfrm>
        </p:spPr>
        <p:txBody>
          <a:bodyPr lIns="0" tIns="0" rIns="0" bIns="0" anchor="t" anchorCtr="0">
            <a:normAutofit/>
          </a:bodyPr>
          <a:lstStyle>
            <a:lvl1pPr marL="0" algn="l" defTabSz="914400" rtl="0" eaLnBrk="1" latinLnBrk="0" hangingPunct="1">
              <a:lnSpc>
                <a:spcPct val="90000"/>
              </a:lnSpc>
              <a:spcBef>
                <a:spcPct val="0"/>
              </a:spcBef>
              <a:buNone/>
              <a:defRPr lang="ru-RU" sz="3600" b="1" kern="1200" dirty="0">
                <a:solidFill>
                  <a:schemeClr val="bg1"/>
                </a:solidFill>
                <a:latin typeface="+mj-lt"/>
                <a:ea typeface="+mj-ea"/>
                <a:cs typeface="+mj-cs"/>
              </a:defRPr>
            </a:lvl1pPr>
          </a:lstStyle>
          <a:p>
            <a:r>
              <a:rPr lang="en-US" noProof="0"/>
              <a:t>CLICK TO EDIT</a:t>
            </a:r>
          </a:p>
        </p:txBody>
      </p:sp>
    </p:spTree>
    <p:extLst>
      <p:ext uri="{BB962C8B-B14F-4D97-AF65-F5344CB8AC3E}">
        <p14:creationId xmlns:p14="http://schemas.microsoft.com/office/powerpoint/2010/main" val="181692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Content, and Logo">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83BD79-B5BB-43E2-BB74-F9008C3AA58F}"/>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FBC13AD7-0902-4462-AE2E-A3198854D169}"/>
              </a:ext>
            </a:extLst>
          </p:cNvPr>
          <p:cNvSpPr/>
          <p:nvPr userDrawn="1"/>
        </p:nvSpPr>
        <p:spPr>
          <a:xfrm>
            <a:off x="5608320" y="0"/>
            <a:ext cx="658368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CF7F729-1298-4F0B-B725-EFAD88305BF0}"/>
              </a:ext>
            </a:extLst>
          </p:cNvPr>
          <p:cNvSpPr>
            <a:spLocks noGrp="1"/>
          </p:cNvSpPr>
          <p:nvPr>
            <p:ph type="title"/>
          </p:nvPr>
        </p:nvSpPr>
        <p:spPr>
          <a:xfrm>
            <a:off x="6433778" y="1514007"/>
            <a:ext cx="4585780" cy="1091078"/>
          </a:xfrm>
        </p:spPr>
        <p:txBody>
          <a:bodyPr lIns="0" tIns="0" rIns="0" bIns="0" anchor="b" anchorCtr="0"/>
          <a:lstStyle/>
          <a:p>
            <a:r>
              <a:rPr lang="en-US" noProof="0" smtClean="0"/>
              <a:t>Click to edit Master title style</a:t>
            </a:r>
            <a:endParaRPr lang="en-US" noProof="0"/>
          </a:p>
        </p:txBody>
      </p:sp>
      <p:sp>
        <p:nvSpPr>
          <p:cNvPr id="6" name="Content Placeholder 5">
            <a:extLst>
              <a:ext uri="{FF2B5EF4-FFF2-40B4-BE49-F238E27FC236}">
                <a16:creationId xmlns:a16="http://schemas.microsoft.com/office/drawing/2014/main" id="{125E3DF9-29A5-4D11-98E9-191D1E8E9B55}"/>
              </a:ext>
            </a:extLst>
          </p:cNvPr>
          <p:cNvSpPr>
            <a:spLocks noGrp="1"/>
          </p:cNvSpPr>
          <p:nvPr>
            <p:ph sz="quarter" idx="4"/>
          </p:nvPr>
        </p:nvSpPr>
        <p:spPr>
          <a:xfrm>
            <a:off x="6427532" y="2698955"/>
            <a:ext cx="4607015" cy="3136910"/>
          </a:xfrm>
        </p:spPr>
        <p:txBody>
          <a:bodyPr lIns="0" tIns="0" rIns="0" bIns="0">
            <a:normAutofit/>
          </a:bodyPr>
          <a:lstStyle>
            <a:lvl1pPr>
              <a:lnSpc>
                <a:spcPct val="85000"/>
              </a:lnSpc>
              <a:spcBef>
                <a:spcPts val="600"/>
              </a:spcBef>
              <a:buClr>
                <a:schemeClr val="bg1">
                  <a:lumMod val="50000"/>
                </a:schemeClr>
              </a:buClr>
              <a:defRPr sz="1800"/>
            </a:lvl1pPr>
            <a:lvl2pPr>
              <a:lnSpc>
                <a:spcPct val="100000"/>
              </a:lnSpc>
              <a:spcBef>
                <a:spcPts val="600"/>
              </a:spcBef>
              <a:buClr>
                <a:schemeClr val="bg1">
                  <a:lumMod val="50000"/>
                </a:schemeClr>
              </a:buClr>
              <a:defRPr sz="1800"/>
            </a:lvl2pPr>
            <a:lvl3pPr>
              <a:lnSpc>
                <a:spcPct val="100000"/>
              </a:lnSpc>
              <a:spcBef>
                <a:spcPts val="600"/>
              </a:spcBef>
              <a:buClr>
                <a:schemeClr val="bg1">
                  <a:lumMod val="50000"/>
                </a:schemeClr>
              </a:buClr>
              <a:defRPr sz="1800"/>
            </a:lvl3pPr>
            <a:lvl4pPr>
              <a:lnSpc>
                <a:spcPct val="100000"/>
              </a:lnSpc>
              <a:spcBef>
                <a:spcPts val="600"/>
              </a:spcBef>
              <a:buClr>
                <a:schemeClr val="bg1">
                  <a:lumMod val="50000"/>
                </a:schemeClr>
              </a:buClr>
              <a:defRPr sz="1800"/>
            </a:lvl4pPr>
            <a:lvl5pPr>
              <a:lnSpc>
                <a:spcPct val="100000"/>
              </a:lnSpc>
              <a:spcBef>
                <a:spcPts val="600"/>
              </a:spcBef>
              <a:buClr>
                <a:schemeClr val="bg1">
                  <a:lumMod val="50000"/>
                </a:schemeClr>
              </a:buClr>
              <a:defRPr sz="18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7" name="Date Placeholder 6">
            <a:extLst>
              <a:ext uri="{FF2B5EF4-FFF2-40B4-BE49-F238E27FC236}">
                <a16:creationId xmlns:a16="http://schemas.microsoft.com/office/drawing/2014/main" id="{7AC8DEE1-3923-45D0-A00B-AD5831D56CF0}"/>
              </a:ext>
            </a:extLst>
          </p:cNvPr>
          <p:cNvSpPr>
            <a:spLocks noGrp="1"/>
          </p:cNvSpPr>
          <p:nvPr>
            <p:ph type="dt" sz="half" idx="10"/>
          </p:nvPr>
        </p:nvSpPr>
        <p:spPr/>
        <p:txBody>
          <a:bodyPr/>
          <a:lstStyle/>
          <a:p>
            <a:fld id="{C50C1367-C238-4F38-AA31-14342999A430}" type="datetime1">
              <a:rPr lang="en-US" noProof="0" smtClean="0"/>
              <a:t>2019-11-14</a:t>
            </a:fld>
            <a:endParaRPr lang="en-US" noProof="0" dirty="0"/>
          </a:p>
        </p:txBody>
      </p:sp>
      <p:sp>
        <p:nvSpPr>
          <p:cNvPr id="8" name="Footer Placeholder 7">
            <a:extLst>
              <a:ext uri="{FF2B5EF4-FFF2-40B4-BE49-F238E27FC236}">
                <a16:creationId xmlns:a16="http://schemas.microsoft.com/office/drawing/2014/main" id="{488EFA31-738D-4389-B010-AFFC2C33FF64}"/>
              </a:ext>
            </a:extLst>
          </p:cNvPr>
          <p:cNvSpPr>
            <a:spLocks noGrp="1"/>
          </p:cNvSpPr>
          <p:nvPr>
            <p:ph type="ftr" sz="quarter" idx="11"/>
          </p:nvPr>
        </p:nvSpPr>
        <p:spPr/>
        <p:txBody>
          <a:bodyPr/>
          <a:lstStyle/>
          <a:p>
            <a:r>
              <a:rPr lang="en-US" noProof="0" dirty="0"/>
              <a:t>ADD A FOOTER</a:t>
            </a:r>
          </a:p>
        </p:txBody>
      </p:sp>
      <p:sp>
        <p:nvSpPr>
          <p:cNvPr id="9" name="Slide Number Placeholder 8">
            <a:extLst>
              <a:ext uri="{FF2B5EF4-FFF2-40B4-BE49-F238E27FC236}">
                <a16:creationId xmlns:a16="http://schemas.microsoft.com/office/drawing/2014/main" id="{F0437203-A295-48FE-B1AD-A4AE4FD1FFA2}"/>
              </a:ext>
            </a:extLst>
          </p:cNvPr>
          <p:cNvSpPr>
            <a:spLocks noGrp="1"/>
          </p:cNvSpPr>
          <p:nvPr>
            <p:ph type="sldNum" sz="quarter" idx="12"/>
          </p:nvPr>
        </p:nvSpPr>
        <p:spPr/>
        <p:txBody>
          <a:bodyPr/>
          <a:lstStyle/>
          <a:p>
            <a:fld id="{4950F5D8-22E1-4015-8661-E5B1FD28C2DE}" type="slidenum">
              <a:rPr lang="en-US" noProof="0" smtClean="0"/>
              <a:t>‹#›</a:t>
            </a:fld>
            <a:endParaRPr lang="en-US" noProof="0" dirty="0"/>
          </a:p>
        </p:txBody>
      </p:sp>
      <p:sp>
        <p:nvSpPr>
          <p:cNvPr id="13" name="Picture Placeholder 11">
            <a:extLst>
              <a:ext uri="{FF2B5EF4-FFF2-40B4-BE49-F238E27FC236}">
                <a16:creationId xmlns:a16="http://schemas.microsoft.com/office/drawing/2014/main" id="{88687278-82AE-4E5D-96D6-672F8FAFC70B}"/>
              </a:ext>
            </a:extLst>
          </p:cNvPr>
          <p:cNvSpPr>
            <a:spLocks noGrp="1"/>
          </p:cNvSpPr>
          <p:nvPr>
            <p:ph type="pic" sz="quarter" idx="50"/>
          </p:nvPr>
        </p:nvSpPr>
        <p:spPr>
          <a:xfrm>
            <a:off x="9409913" y="851603"/>
            <a:ext cx="1938528" cy="393192"/>
          </a:xfrm>
          <a:prstGeom prst="roundRect">
            <a:avLst/>
          </a:prstGeom>
        </p:spPr>
        <p:txBody>
          <a:bodyPr anchor="ctr" anchorCtr="0">
            <a:normAutofit/>
          </a:bodyPr>
          <a:lstStyle>
            <a:lvl1pPr marL="0" indent="0" algn="ctr">
              <a:buNone/>
              <a:defRPr sz="1600">
                <a:solidFill>
                  <a:schemeClr val="bg1"/>
                </a:solidFill>
              </a:defRPr>
            </a:lvl1pPr>
          </a:lstStyle>
          <a:p>
            <a:r>
              <a:rPr lang="en-US" noProof="0" smtClean="0"/>
              <a:t>Click icon to add picture</a:t>
            </a:r>
            <a:endParaRPr lang="en-US" noProof="0" dirty="0"/>
          </a:p>
        </p:txBody>
      </p:sp>
    </p:spTree>
    <p:extLst>
      <p:ext uri="{BB962C8B-B14F-4D97-AF65-F5344CB8AC3E}">
        <p14:creationId xmlns:p14="http://schemas.microsoft.com/office/powerpoint/2010/main" val="3786299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aption and Content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83BD79-B5BB-43E2-BB74-F9008C3AA58F}"/>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FBC13AD7-0902-4462-AE2E-A3198854D169}"/>
              </a:ext>
            </a:extLst>
          </p:cNvPr>
          <p:cNvSpPr/>
          <p:nvPr userDrawn="1"/>
        </p:nvSpPr>
        <p:spPr>
          <a:xfrm>
            <a:off x="0" y="0"/>
            <a:ext cx="658368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CF7F729-1298-4F0B-B725-EFAD88305BF0}"/>
              </a:ext>
            </a:extLst>
          </p:cNvPr>
          <p:cNvSpPr>
            <a:spLocks noGrp="1"/>
          </p:cNvSpPr>
          <p:nvPr>
            <p:ph type="title"/>
          </p:nvPr>
        </p:nvSpPr>
        <p:spPr>
          <a:xfrm>
            <a:off x="841500" y="1514007"/>
            <a:ext cx="4585780" cy="1091078"/>
          </a:xfrm>
        </p:spPr>
        <p:txBody>
          <a:bodyPr lIns="0" tIns="0" rIns="0" bIns="0" anchor="b" anchorCtr="0"/>
          <a:lstStyle/>
          <a:p>
            <a:r>
              <a:rPr lang="en-US" noProof="0" smtClean="0"/>
              <a:t>Click to edit Master title style</a:t>
            </a:r>
            <a:endParaRPr lang="en-US" noProof="0"/>
          </a:p>
        </p:txBody>
      </p:sp>
      <p:sp>
        <p:nvSpPr>
          <p:cNvPr id="6" name="Content Placeholder 5">
            <a:extLst>
              <a:ext uri="{FF2B5EF4-FFF2-40B4-BE49-F238E27FC236}">
                <a16:creationId xmlns:a16="http://schemas.microsoft.com/office/drawing/2014/main" id="{125E3DF9-29A5-4D11-98E9-191D1E8E9B55}"/>
              </a:ext>
            </a:extLst>
          </p:cNvPr>
          <p:cNvSpPr>
            <a:spLocks noGrp="1"/>
          </p:cNvSpPr>
          <p:nvPr>
            <p:ph sz="quarter" idx="4"/>
          </p:nvPr>
        </p:nvSpPr>
        <p:spPr>
          <a:xfrm>
            <a:off x="835254" y="2698955"/>
            <a:ext cx="4607015" cy="3136910"/>
          </a:xfrm>
        </p:spPr>
        <p:txBody>
          <a:bodyPr lIns="0" tIns="0" rIns="0" bIns="0">
            <a:normAutofit/>
          </a:bodyPr>
          <a:lstStyle>
            <a:lvl1pPr>
              <a:lnSpc>
                <a:spcPct val="85000"/>
              </a:lnSpc>
              <a:spcBef>
                <a:spcPts val="600"/>
              </a:spcBef>
              <a:buClr>
                <a:schemeClr val="bg1">
                  <a:lumMod val="50000"/>
                </a:schemeClr>
              </a:buClr>
              <a:defRPr sz="1800">
                <a:solidFill>
                  <a:schemeClr val="tx2"/>
                </a:solidFill>
              </a:defRPr>
            </a:lvl1pPr>
            <a:lvl2pPr>
              <a:lnSpc>
                <a:spcPct val="100000"/>
              </a:lnSpc>
              <a:spcBef>
                <a:spcPts val="600"/>
              </a:spcBef>
              <a:buClr>
                <a:schemeClr val="bg1">
                  <a:lumMod val="50000"/>
                </a:schemeClr>
              </a:buClr>
              <a:defRPr sz="1800">
                <a:solidFill>
                  <a:schemeClr val="tx2"/>
                </a:solidFill>
              </a:defRPr>
            </a:lvl2pPr>
            <a:lvl3pPr>
              <a:lnSpc>
                <a:spcPct val="100000"/>
              </a:lnSpc>
              <a:spcBef>
                <a:spcPts val="600"/>
              </a:spcBef>
              <a:buClr>
                <a:schemeClr val="bg1">
                  <a:lumMod val="50000"/>
                </a:schemeClr>
              </a:buClr>
              <a:defRPr sz="1800">
                <a:solidFill>
                  <a:schemeClr val="tx2"/>
                </a:solidFill>
              </a:defRPr>
            </a:lvl3pPr>
            <a:lvl4pPr>
              <a:lnSpc>
                <a:spcPct val="100000"/>
              </a:lnSpc>
              <a:spcBef>
                <a:spcPts val="600"/>
              </a:spcBef>
              <a:buClr>
                <a:schemeClr val="bg1">
                  <a:lumMod val="50000"/>
                </a:schemeClr>
              </a:buClr>
              <a:defRPr sz="1800">
                <a:solidFill>
                  <a:schemeClr val="tx2"/>
                </a:solidFill>
              </a:defRPr>
            </a:lvl4pPr>
            <a:lvl5pPr>
              <a:lnSpc>
                <a:spcPct val="100000"/>
              </a:lnSpc>
              <a:spcBef>
                <a:spcPts val="600"/>
              </a:spcBef>
              <a:buClr>
                <a:schemeClr val="bg1">
                  <a:lumMod val="50000"/>
                </a:schemeClr>
              </a:buClr>
              <a:defRPr sz="1800">
                <a:solidFill>
                  <a:schemeClr val="tx2"/>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7" name="Date Placeholder 6">
            <a:extLst>
              <a:ext uri="{FF2B5EF4-FFF2-40B4-BE49-F238E27FC236}">
                <a16:creationId xmlns:a16="http://schemas.microsoft.com/office/drawing/2014/main" id="{7AC8DEE1-3923-45D0-A00B-AD5831D56CF0}"/>
              </a:ext>
            </a:extLst>
          </p:cNvPr>
          <p:cNvSpPr>
            <a:spLocks noGrp="1"/>
          </p:cNvSpPr>
          <p:nvPr>
            <p:ph type="dt" sz="half" idx="10"/>
          </p:nvPr>
        </p:nvSpPr>
        <p:spPr/>
        <p:txBody>
          <a:bodyPr/>
          <a:lstStyle/>
          <a:p>
            <a:fld id="{C50C1367-C238-4F38-AA31-14342999A430}" type="datetime1">
              <a:rPr lang="en-US" noProof="0" smtClean="0"/>
              <a:t>2019-11-14</a:t>
            </a:fld>
            <a:endParaRPr lang="en-US" noProof="0" dirty="0"/>
          </a:p>
        </p:txBody>
      </p:sp>
      <p:sp>
        <p:nvSpPr>
          <p:cNvPr id="8" name="Footer Placeholder 7">
            <a:extLst>
              <a:ext uri="{FF2B5EF4-FFF2-40B4-BE49-F238E27FC236}">
                <a16:creationId xmlns:a16="http://schemas.microsoft.com/office/drawing/2014/main" id="{488EFA31-738D-4389-B010-AFFC2C33FF64}"/>
              </a:ext>
            </a:extLst>
          </p:cNvPr>
          <p:cNvSpPr>
            <a:spLocks noGrp="1"/>
          </p:cNvSpPr>
          <p:nvPr>
            <p:ph type="ftr" sz="quarter" idx="11"/>
          </p:nvPr>
        </p:nvSpPr>
        <p:spPr/>
        <p:txBody>
          <a:bodyPr/>
          <a:lstStyle/>
          <a:p>
            <a:r>
              <a:rPr lang="en-US" noProof="0" dirty="0"/>
              <a:t>ADD A FOOTER</a:t>
            </a:r>
          </a:p>
        </p:txBody>
      </p:sp>
      <p:sp>
        <p:nvSpPr>
          <p:cNvPr id="9" name="Slide Number Placeholder 8">
            <a:extLst>
              <a:ext uri="{FF2B5EF4-FFF2-40B4-BE49-F238E27FC236}">
                <a16:creationId xmlns:a16="http://schemas.microsoft.com/office/drawing/2014/main" id="{F0437203-A295-48FE-B1AD-A4AE4FD1FFA2}"/>
              </a:ext>
            </a:extLst>
          </p:cNvPr>
          <p:cNvSpPr>
            <a:spLocks noGrp="1"/>
          </p:cNvSpPr>
          <p:nvPr>
            <p:ph type="sldNum" sz="quarter" idx="12"/>
          </p:nvPr>
        </p:nvSpPr>
        <p:spPr/>
        <p:txBody>
          <a:bodyPr/>
          <a:lstStyle/>
          <a:p>
            <a:fld id="{4950F5D8-22E1-4015-8661-E5B1FD28C2DE}" type="slidenum">
              <a:rPr lang="en-US" noProof="0" smtClean="0"/>
              <a:t>‹#›</a:t>
            </a:fld>
            <a:endParaRPr lang="en-US" noProof="0" dirty="0"/>
          </a:p>
        </p:txBody>
      </p:sp>
      <p:sp>
        <p:nvSpPr>
          <p:cNvPr id="12" name="Picture Placeholder 11">
            <a:extLst>
              <a:ext uri="{FF2B5EF4-FFF2-40B4-BE49-F238E27FC236}">
                <a16:creationId xmlns:a16="http://schemas.microsoft.com/office/drawing/2014/main" id="{A5EF6E06-1E31-4D29-80D8-1A734B231810}"/>
              </a:ext>
            </a:extLst>
          </p:cNvPr>
          <p:cNvSpPr>
            <a:spLocks noGrp="1"/>
          </p:cNvSpPr>
          <p:nvPr>
            <p:ph type="pic" sz="quarter" idx="50"/>
          </p:nvPr>
        </p:nvSpPr>
        <p:spPr>
          <a:xfrm>
            <a:off x="831850" y="851603"/>
            <a:ext cx="1938528" cy="393192"/>
          </a:xfrm>
          <a:prstGeom prst="roundRect">
            <a:avLst/>
          </a:prstGeom>
        </p:spPr>
        <p:txBody>
          <a:bodyPr anchor="ctr" anchorCtr="0">
            <a:normAutofit/>
          </a:bodyPr>
          <a:lstStyle>
            <a:lvl1pPr marL="0" indent="0" algn="ctr">
              <a:buNone/>
              <a:defRPr sz="1600">
                <a:solidFill>
                  <a:schemeClr val="bg1"/>
                </a:solidFill>
              </a:defRPr>
            </a:lvl1pPr>
          </a:lstStyle>
          <a:p>
            <a:r>
              <a:rPr lang="en-US" noProof="0" smtClean="0"/>
              <a:t>Click icon to add picture</a:t>
            </a:r>
            <a:endParaRPr lang="en-US" noProof="0" dirty="0"/>
          </a:p>
        </p:txBody>
      </p:sp>
    </p:spTree>
    <p:extLst>
      <p:ext uri="{BB962C8B-B14F-4D97-AF65-F5344CB8AC3E}">
        <p14:creationId xmlns:p14="http://schemas.microsoft.com/office/powerpoint/2010/main" val="1319337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s and Content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Rectangle 24">
            <a:extLst>
              <a:ext uri="{FF2B5EF4-FFF2-40B4-BE49-F238E27FC236}">
                <a16:creationId xmlns:a16="http://schemas.microsoft.com/office/drawing/2014/main" id="{C7A39C64-09F5-4EDF-B203-730A1BC0B4BB}"/>
              </a:ext>
            </a:extLst>
          </p:cNvPr>
          <p:cNvSpPr/>
          <p:nvPr userDrawn="1"/>
        </p:nvSpPr>
        <p:spPr>
          <a:xfrm>
            <a:off x="0" y="0"/>
            <a:ext cx="12192000" cy="356616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3566160"/>
            <a:ext cx="12192000" cy="329184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4B0B20C-63A0-49A1-A09F-99F86387E48E}"/>
              </a:ext>
            </a:extLst>
          </p:cNvPr>
          <p:cNvSpPr>
            <a:spLocks noGrp="1"/>
          </p:cNvSpPr>
          <p:nvPr>
            <p:ph type="title"/>
          </p:nvPr>
        </p:nvSpPr>
        <p:spPr>
          <a:xfrm>
            <a:off x="838200" y="805472"/>
            <a:ext cx="8127212" cy="554400"/>
          </a:xfrm>
        </p:spPr>
        <p:txBody>
          <a:bodyPr lIns="0" tIns="0" rIns="0" bIns="0" anchor="b" anchorCtr="0"/>
          <a:lstStyle/>
          <a:p>
            <a:r>
              <a:rPr lang="en-US" noProof="0" smtClean="0"/>
              <a:t>Click to edit Master title style</a:t>
            </a:r>
            <a:endParaRPr lang="en-US" noProof="0"/>
          </a:p>
        </p:txBody>
      </p:sp>
      <p:sp>
        <p:nvSpPr>
          <p:cNvPr id="3" name="Date Placeholder 2">
            <a:extLst>
              <a:ext uri="{FF2B5EF4-FFF2-40B4-BE49-F238E27FC236}">
                <a16:creationId xmlns:a16="http://schemas.microsoft.com/office/drawing/2014/main" id="{847A35AD-A6B0-4735-8919-A2B1FC60B311}"/>
              </a:ext>
            </a:extLst>
          </p:cNvPr>
          <p:cNvSpPr>
            <a:spLocks noGrp="1"/>
          </p:cNvSpPr>
          <p:nvPr>
            <p:ph type="dt" sz="half" idx="10"/>
          </p:nvPr>
        </p:nvSpPr>
        <p:spPr/>
        <p:txBody>
          <a:bodyPr/>
          <a:lstStyle/>
          <a:p>
            <a:fld id="{8490CABB-6376-4351-BA0C-322104FF72A1}" type="datetime1">
              <a:rPr lang="en-US" noProof="0" smtClean="0"/>
              <a:t>2019-11-14</a:t>
            </a:fld>
            <a:endParaRPr lang="en-US" noProof="0" dirty="0"/>
          </a:p>
        </p:txBody>
      </p:sp>
      <p:sp>
        <p:nvSpPr>
          <p:cNvPr id="4" name="Footer Placeholder 3">
            <a:extLst>
              <a:ext uri="{FF2B5EF4-FFF2-40B4-BE49-F238E27FC236}">
                <a16:creationId xmlns:a16="http://schemas.microsoft.com/office/drawing/2014/main" id="{084BB4B8-6523-4A06-BB13-F2DFA9ADC904}"/>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a:lstStyle/>
          <a:p>
            <a:fld id="{4950F5D8-22E1-4015-8661-E5B1FD28C2DE}" type="slidenum">
              <a:rPr lang="en-US" noProof="0" smtClean="0"/>
              <a:t>‹#›</a:t>
            </a:fld>
            <a:endParaRPr lang="en-US" noProof="0" dirty="0"/>
          </a:p>
        </p:txBody>
      </p:sp>
      <p:sp>
        <p:nvSpPr>
          <p:cNvPr id="11" name="Text Placeholder 2">
            <a:extLst>
              <a:ext uri="{FF2B5EF4-FFF2-40B4-BE49-F238E27FC236}">
                <a16:creationId xmlns:a16="http://schemas.microsoft.com/office/drawing/2014/main" id="{3F720B3A-B1A7-4004-BD9A-BB135B2B9AE9}"/>
              </a:ext>
            </a:extLst>
          </p:cNvPr>
          <p:cNvSpPr>
            <a:spLocks noGrp="1"/>
          </p:cNvSpPr>
          <p:nvPr>
            <p:ph type="body" idx="1" hasCustomPrompt="1"/>
          </p:nvPr>
        </p:nvSpPr>
        <p:spPr>
          <a:xfrm>
            <a:off x="836614" y="3986332"/>
            <a:ext cx="2286000" cy="334918"/>
          </a:xfrm>
        </p:spPr>
        <p:txBody>
          <a:bodyPr lIns="0" tIns="0" rIns="0" bIns="0" anchor="b">
            <a:normAutofit/>
          </a:bodyPr>
          <a:lstStyle>
            <a:lvl1pPr marL="0" inden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12" name="Text Placeholder 11">
            <a:extLst>
              <a:ext uri="{FF2B5EF4-FFF2-40B4-BE49-F238E27FC236}">
                <a16:creationId xmlns:a16="http://schemas.microsoft.com/office/drawing/2014/main" id="{122364AD-425B-49F5-828E-637D0183693D}"/>
              </a:ext>
            </a:extLst>
          </p:cNvPr>
          <p:cNvSpPr>
            <a:spLocks noGrp="1"/>
          </p:cNvSpPr>
          <p:nvPr>
            <p:ph type="body" sz="quarter" idx="14"/>
          </p:nvPr>
        </p:nvSpPr>
        <p:spPr>
          <a:xfrm>
            <a:off x="836614" y="4419548"/>
            <a:ext cx="2286000" cy="1377537"/>
          </a:xfrm>
        </p:spPr>
        <p:txBody>
          <a:bodyPr lIns="0" tIns="0" rIns="0" bIns="0">
            <a:normAutofit/>
          </a:bodyPr>
          <a:lstStyle>
            <a:lvl1pPr marL="0" indent="0">
              <a:buClr>
                <a:schemeClr val="tx2"/>
              </a:buClr>
              <a:buSzPct val="125000"/>
              <a:buFont typeface="Wingdings" panose="05000000000000000000" pitchFamily="2" charset="2"/>
              <a:buNone/>
              <a:defRPr sz="140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Edit Master text styles</a:t>
            </a:r>
          </a:p>
        </p:txBody>
      </p:sp>
      <p:sp>
        <p:nvSpPr>
          <p:cNvPr id="13" name="Text Placeholder 2">
            <a:extLst>
              <a:ext uri="{FF2B5EF4-FFF2-40B4-BE49-F238E27FC236}">
                <a16:creationId xmlns:a16="http://schemas.microsoft.com/office/drawing/2014/main" id="{1A086FCF-DB15-4696-80F9-5F48426CE837}"/>
              </a:ext>
            </a:extLst>
          </p:cNvPr>
          <p:cNvSpPr>
            <a:spLocks noGrp="1"/>
          </p:cNvSpPr>
          <p:nvPr>
            <p:ph type="body" idx="37" hasCustomPrompt="1"/>
          </p:nvPr>
        </p:nvSpPr>
        <p:spPr>
          <a:xfrm>
            <a:off x="3623390" y="3986332"/>
            <a:ext cx="2286000" cy="334918"/>
          </a:xfrm>
        </p:spPr>
        <p:txBody>
          <a:bodyPr lIns="0" tIns="0" rIns="0" bIns="0" anchor="b">
            <a:normAutofit/>
          </a:bodyPr>
          <a:lstStyle>
            <a:lvl1pPr marL="0" inden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14" name="Text Placeholder 11">
            <a:extLst>
              <a:ext uri="{FF2B5EF4-FFF2-40B4-BE49-F238E27FC236}">
                <a16:creationId xmlns:a16="http://schemas.microsoft.com/office/drawing/2014/main" id="{6DC38AB5-30F7-45B7-9FD0-AFBD09BA11DD}"/>
              </a:ext>
            </a:extLst>
          </p:cNvPr>
          <p:cNvSpPr>
            <a:spLocks noGrp="1"/>
          </p:cNvSpPr>
          <p:nvPr>
            <p:ph type="body" sz="quarter" idx="38"/>
          </p:nvPr>
        </p:nvSpPr>
        <p:spPr>
          <a:xfrm>
            <a:off x="3623390" y="4419548"/>
            <a:ext cx="2286000" cy="1377537"/>
          </a:xfrm>
        </p:spPr>
        <p:txBody>
          <a:bodyPr lIns="0" tIns="0" rIns="0" bIns="0">
            <a:normAutofit/>
          </a:bodyPr>
          <a:lstStyle>
            <a:lvl1pPr marL="0" indent="0">
              <a:buClr>
                <a:schemeClr val="tx2"/>
              </a:buClr>
              <a:buSzPct val="125000"/>
              <a:buFont typeface="Wingdings" panose="05000000000000000000" pitchFamily="2" charset="2"/>
              <a:buNone/>
              <a:defRPr sz="140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Edit Master text styles</a:t>
            </a:r>
          </a:p>
        </p:txBody>
      </p:sp>
      <p:sp>
        <p:nvSpPr>
          <p:cNvPr id="15" name="Text Placeholder 2">
            <a:extLst>
              <a:ext uri="{FF2B5EF4-FFF2-40B4-BE49-F238E27FC236}">
                <a16:creationId xmlns:a16="http://schemas.microsoft.com/office/drawing/2014/main" id="{FC1C00E5-E205-47D3-ACCC-BA3FDBF71013}"/>
              </a:ext>
            </a:extLst>
          </p:cNvPr>
          <p:cNvSpPr>
            <a:spLocks noGrp="1"/>
          </p:cNvSpPr>
          <p:nvPr>
            <p:ph type="body" idx="41" hasCustomPrompt="1"/>
          </p:nvPr>
        </p:nvSpPr>
        <p:spPr>
          <a:xfrm>
            <a:off x="6410166" y="3986332"/>
            <a:ext cx="2286000" cy="334918"/>
          </a:xfrm>
        </p:spPr>
        <p:txBody>
          <a:bodyPr lIns="0" tIns="0" rIns="0" bIns="0" anchor="b">
            <a:normAutofit/>
          </a:bodyPr>
          <a:lstStyle>
            <a:lvl1pPr marL="0" inden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16" name="Text Placeholder 11">
            <a:extLst>
              <a:ext uri="{FF2B5EF4-FFF2-40B4-BE49-F238E27FC236}">
                <a16:creationId xmlns:a16="http://schemas.microsoft.com/office/drawing/2014/main" id="{CC501F77-56D4-49F2-9772-EE01ACF5274B}"/>
              </a:ext>
            </a:extLst>
          </p:cNvPr>
          <p:cNvSpPr>
            <a:spLocks noGrp="1"/>
          </p:cNvSpPr>
          <p:nvPr>
            <p:ph type="body" sz="quarter" idx="42"/>
          </p:nvPr>
        </p:nvSpPr>
        <p:spPr>
          <a:xfrm>
            <a:off x="6410166" y="4419548"/>
            <a:ext cx="2286000" cy="1377537"/>
          </a:xfrm>
        </p:spPr>
        <p:txBody>
          <a:bodyPr lIns="0" tIns="0" rIns="0" bIns="0">
            <a:normAutofit/>
          </a:bodyPr>
          <a:lstStyle>
            <a:lvl1pPr marL="0" indent="0">
              <a:buClr>
                <a:schemeClr val="tx2"/>
              </a:buClr>
              <a:buSzPct val="125000"/>
              <a:buFont typeface="Wingdings" panose="05000000000000000000" pitchFamily="2" charset="2"/>
              <a:buNone/>
              <a:defRPr sz="140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Edit Master text styles</a:t>
            </a:r>
          </a:p>
        </p:txBody>
      </p:sp>
      <p:sp>
        <p:nvSpPr>
          <p:cNvPr id="17" name="Text Placeholder 2">
            <a:extLst>
              <a:ext uri="{FF2B5EF4-FFF2-40B4-BE49-F238E27FC236}">
                <a16:creationId xmlns:a16="http://schemas.microsoft.com/office/drawing/2014/main" id="{FFB1E7A4-4985-48C1-B72F-4B1715915B45}"/>
              </a:ext>
            </a:extLst>
          </p:cNvPr>
          <p:cNvSpPr>
            <a:spLocks noGrp="1"/>
          </p:cNvSpPr>
          <p:nvPr>
            <p:ph type="body" idx="45" hasCustomPrompt="1"/>
          </p:nvPr>
        </p:nvSpPr>
        <p:spPr>
          <a:xfrm>
            <a:off x="9196942" y="3986332"/>
            <a:ext cx="2286000" cy="334918"/>
          </a:xfrm>
        </p:spPr>
        <p:txBody>
          <a:bodyPr lIns="0" tIns="0" rIns="0" bIns="0" anchor="b">
            <a:normAutofit/>
          </a:bodyPr>
          <a:lstStyle>
            <a:lvl1pPr marL="0" indent="0">
              <a:buNone/>
              <a:defRPr sz="22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18" name="Text Placeholder 11">
            <a:extLst>
              <a:ext uri="{FF2B5EF4-FFF2-40B4-BE49-F238E27FC236}">
                <a16:creationId xmlns:a16="http://schemas.microsoft.com/office/drawing/2014/main" id="{13613D75-4050-4984-9168-DAD425D6D6AC}"/>
              </a:ext>
            </a:extLst>
          </p:cNvPr>
          <p:cNvSpPr>
            <a:spLocks noGrp="1"/>
          </p:cNvSpPr>
          <p:nvPr>
            <p:ph type="body" sz="quarter" idx="46"/>
          </p:nvPr>
        </p:nvSpPr>
        <p:spPr>
          <a:xfrm>
            <a:off x="9196942" y="4419548"/>
            <a:ext cx="2286000" cy="1377537"/>
          </a:xfrm>
        </p:spPr>
        <p:txBody>
          <a:bodyPr lIns="0" tIns="0" rIns="0" bIns="0">
            <a:normAutofit/>
          </a:bodyPr>
          <a:lstStyle>
            <a:lvl1pPr marL="0" indent="0">
              <a:buClr>
                <a:schemeClr val="tx2"/>
              </a:buClr>
              <a:buSzPct val="125000"/>
              <a:buFont typeface="Wingdings" panose="05000000000000000000" pitchFamily="2" charset="2"/>
              <a:buNone/>
              <a:defRPr sz="140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Edit Master text styles</a:t>
            </a:r>
          </a:p>
        </p:txBody>
      </p:sp>
      <p:sp>
        <p:nvSpPr>
          <p:cNvPr id="19" name="Text Placeholder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392450"/>
            <a:ext cx="8128799" cy="333242"/>
          </a:xfrm>
        </p:spPr>
        <p:txBody>
          <a:bodyPr lIns="36000" tIns="0" rIns="0" bIns="0">
            <a:normAutofit/>
          </a:bodyPr>
          <a:lstStyle>
            <a:lvl1pPr marL="0" indent="0">
              <a:buClr>
                <a:schemeClr val="tx2"/>
              </a:buClr>
              <a:buSzPct val="125000"/>
              <a:buFont typeface="Wingdings" panose="05000000000000000000" pitchFamily="2" charset="2"/>
              <a:buNone/>
              <a:defRPr sz="1800" i="0">
                <a:solidFill>
                  <a:schemeClr val="bg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Edit Master text styles</a:t>
            </a:r>
          </a:p>
        </p:txBody>
      </p:sp>
      <p:sp>
        <p:nvSpPr>
          <p:cNvPr id="21" name="Picture Placeholder 20">
            <a:extLst>
              <a:ext uri="{FF2B5EF4-FFF2-40B4-BE49-F238E27FC236}">
                <a16:creationId xmlns:a16="http://schemas.microsoft.com/office/drawing/2014/main" id="{6D9E3969-277E-442F-A61A-B5F910626BF2}"/>
              </a:ext>
            </a:extLst>
          </p:cNvPr>
          <p:cNvSpPr>
            <a:spLocks noGrp="1"/>
          </p:cNvSpPr>
          <p:nvPr>
            <p:ph type="pic" sz="quarter" idx="48"/>
          </p:nvPr>
        </p:nvSpPr>
        <p:spPr>
          <a:xfrm>
            <a:off x="839788" y="2446953"/>
            <a:ext cx="1069848" cy="795528"/>
          </a:xfrm>
        </p:spPr>
        <p:txBody>
          <a:bodyPr anchor="ctr" anchorCtr="0">
            <a:noAutofit/>
          </a:bodyPr>
          <a:lstStyle>
            <a:lvl1pPr marL="0" indent="0" algn="ctr">
              <a:buNone/>
              <a:defRPr sz="1400"/>
            </a:lvl1pPr>
          </a:lstStyle>
          <a:p>
            <a:r>
              <a:rPr lang="en-US" noProof="0" smtClean="0"/>
              <a:t>Click icon to add picture</a:t>
            </a:r>
            <a:endParaRPr lang="en-US" noProof="0" dirty="0"/>
          </a:p>
        </p:txBody>
      </p:sp>
      <p:sp>
        <p:nvSpPr>
          <p:cNvPr id="22" name="Picture Placeholder 20">
            <a:extLst>
              <a:ext uri="{FF2B5EF4-FFF2-40B4-BE49-F238E27FC236}">
                <a16:creationId xmlns:a16="http://schemas.microsoft.com/office/drawing/2014/main" id="{604A078C-C27C-43BF-AD80-27BC78DCBCCB}"/>
              </a:ext>
            </a:extLst>
          </p:cNvPr>
          <p:cNvSpPr>
            <a:spLocks noGrp="1"/>
          </p:cNvSpPr>
          <p:nvPr>
            <p:ph type="pic" sz="quarter" idx="49"/>
          </p:nvPr>
        </p:nvSpPr>
        <p:spPr>
          <a:xfrm>
            <a:off x="3625506" y="2446953"/>
            <a:ext cx="1069848" cy="795528"/>
          </a:xfrm>
        </p:spPr>
        <p:txBody>
          <a:bodyPr anchor="ctr" anchorCtr="0">
            <a:noAutofit/>
          </a:bodyPr>
          <a:lstStyle>
            <a:lvl1pPr marL="0" indent="0" algn="ctr">
              <a:buNone/>
              <a:defRPr sz="1400"/>
            </a:lvl1pPr>
          </a:lstStyle>
          <a:p>
            <a:r>
              <a:rPr lang="en-US" noProof="0" smtClean="0"/>
              <a:t>Click icon to add picture</a:t>
            </a:r>
            <a:endParaRPr lang="en-US" noProof="0" dirty="0"/>
          </a:p>
        </p:txBody>
      </p:sp>
      <p:sp>
        <p:nvSpPr>
          <p:cNvPr id="23" name="Picture Placeholder 20">
            <a:extLst>
              <a:ext uri="{FF2B5EF4-FFF2-40B4-BE49-F238E27FC236}">
                <a16:creationId xmlns:a16="http://schemas.microsoft.com/office/drawing/2014/main" id="{3790D791-9C4C-4EAC-8EC6-2B8F7529A0A0}"/>
              </a:ext>
            </a:extLst>
          </p:cNvPr>
          <p:cNvSpPr>
            <a:spLocks noGrp="1"/>
          </p:cNvSpPr>
          <p:nvPr>
            <p:ph type="pic" sz="quarter" idx="50"/>
          </p:nvPr>
        </p:nvSpPr>
        <p:spPr>
          <a:xfrm>
            <a:off x="6411224" y="2446953"/>
            <a:ext cx="1069848" cy="795528"/>
          </a:xfrm>
        </p:spPr>
        <p:txBody>
          <a:bodyPr anchor="ctr" anchorCtr="0">
            <a:noAutofit/>
          </a:bodyPr>
          <a:lstStyle>
            <a:lvl1pPr marL="0" indent="0" algn="ctr">
              <a:buNone/>
              <a:defRPr sz="1400"/>
            </a:lvl1pPr>
          </a:lstStyle>
          <a:p>
            <a:r>
              <a:rPr lang="en-US" noProof="0" smtClean="0"/>
              <a:t>Click icon to add picture</a:t>
            </a:r>
            <a:endParaRPr lang="en-US" noProof="0" dirty="0"/>
          </a:p>
        </p:txBody>
      </p:sp>
      <p:sp>
        <p:nvSpPr>
          <p:cNvPr id="24" name="Picture Placeholder 20">
            <a:extLst>
              <a:ext uri="{FF2B5EF4-FFF2-40B4-BE49-F238E27FC236}">
                <a16:creationId xmlns:a16="http://schemas.microsoft.com/office/drawing/2014/main" id="{04DD07A0-DC68-453E-B928-953969C06860}"/>
              </a:ext>
            </a:extLst>
          </p:cNvPr>
          <p:cNvSpPr>
            <a:spLocks noGrp="1"/>
          </p:cNvSpPr>
          <p:nvPr>
            <p:ph type="pic" sz="quarter" idx="51"/>
          </p:nvPr>
        </p:nvSpPr>
        <p:spPr>
          <a:xfrm>
            <a:off x="9196942" y="2446953"/>
            <a:ext cx="1069848" cy="795528"/>
          </a:xfrm>
        </p:spPr>
        <p:txBody>
          <a:bodyPr anchor="ctr" anchorCtr="0">
            <a:noAutofit/>
          </a:bodyPr>
          <a:lstStyle>
            <a:lvl1pPr marL="0" indent="0" algn="ctr">
              <a:buNone/>
              <a:defRPr sz="1400"/>
            </a:lvl1pPr>
          </a:lstStyle>
          <a:p>
            <a:r>
              <a:rPr lang="en-US" noProof="0" smtClean="0"/>
              <a:t>Click icon to add picture</a:t>
            </a:r>
            <a:endParaRPr lang="en-US" noProof="0" dirty="0"/>
          </a:p>
        </p:txBody>
      </p:sp>
      <p:sp>
        <p:nvSpPr>
          <p:cNvPr id="26" name="Picture Placeholder 11">
            <a:extLst>
              <a:ext uri="{FF2B5EF4-FFF2-40B4-BE49-F238E27FC236}">
                <a16:creationId xmlns:a16="http://schemas.microsoft.com/office/drawing/2014/main" id="{0EE565DC-46C2-4F46-AFCF-D7D77AF99B04}"/>
              </a:ext>
            </a:extLst>
          </p:cNvPr>
          <p:cNvSpPr>
            <a:spLocks noGrp="1"/>
          </p:cNvSpPr>
          <p:nvPr>
            <p:ph type="pic" sz="quarter" idx="52"/>
          </p:nvPr>
        </p:nvSpPr>
        <p:spPr>
          <a:xfrm>
            <a:off x="9409913" y="851603"/>
            <a:ext cx="1938528" cy="393192"/>
          </a:xfrm>
          <a:prstGeom prst="roundRect">
            <a:avLst/>
          </a:prstGeom>
        </p:spPr>
        <p:txBody>
          <a:bodyPr anchor="ctr" anchorCtr="0">
            <a:normAutofit/>
          </a:bodyPr>
          <a:lstStyle>
            <a:lvl1pPr marL="0" indent="0" algn="ctr">
              <a:buNone/>
              <a:defRPr sz="1600">
                <a:solidFill>
                  <a:schemeClr val="bg1"/>
                </a:solidFill>
              </a:defRPr>
            </a:lvl1pPr>
          </a:lstStyle>
          <a:p>
            <a:r>
              <a:rPr lang="en-US" noProof="0" smtClean="0"/>
              <a:t>Click icon to add picture</a:t>
            </a:r>
            <a:endParaRPr lang="en-US" noProof="0" dirty="0"/>
          </a:p>
        </p:txBody>
      </p:sp>
    </p:spTree>
    <p:extLst>
      <p:ext uri="{BB962C8B-B14F-4D97-AF65-F5344CB8AC3E}">
        <p14:creationId xmlns:p14="http://schemas.microsoft.com/office/powerpoint/2010/main" val="1256452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niror and Content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D808BB97-79BE-43F2-AD10-528EEFEE61AB}"/>
              </a:ext>
            </a:extLst>
          </p:cNvPr>
          <p:cNvSpPr/>
          <p:nvPr userDrawn="1"/>
        </p:nvSpPr>
        <p:spPr>
          <a:xfrm>
            <a:off x="0" y="0"/>
            <a:ext cx="12192000" cy="379476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3794760"/>
            <a:ext cx="12192000" cy="306324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4B0B20C-63A0-49A1-A09F-99F86387E48E}"/>
              </a:ext>
            </a:extLst>
          </p:cNvPr>
          <p:cNvSpPr>
            <a:spLocks noGrp="1"/>
          </p:cNvSpPr>
          <p:nvPr>
            <p:ph type="title"/>
          </p:nvPr>
        </p:nvSpPr>
        <p:spPr>
          <a:xfrm>
            <a:off x="841248" y="805472"/>
            <a:ext cx="8127212" cy="552848"/>
          </a:xfrm>
        </p:spPr>
        <p:txBody>
          <a:bodyPr lIns="0" tIns="0" rIns="0" bIns="0" anchor="b" anchorCtr="0"/>
          <a:lstStyle/>
          <a:p>
            <a:r>
              <a:rPr lang="en-US" noProof="0" smtClean="0"/>
              <a:t>Click to edit Master title style</a:t>
            </a:r>
            <a:endParaRPr lang="en-US" noProof="0"/>
          </a:p>
        </p:txBody>
      </p:sp>
      <p:sp>
        <p:nvSpPr>
          <p:cNvPr id="3" name="Date Placeholder 2">
            <a:extLst>
              <a:ext uri="{FF2B5EF4-FFF2-40B4-BE49-F238E27FC236}">
                <a16:creationId xmlns:a16="http://schemas.microsoft.com/office/drawing/2014/main" id="{847A35AD-A6B0-4735-8919-A2B1FC60B311}"/>
              </a:ext>
            </a:extLst>
          </p:cNvPr>
          <p:cNvSpPr>
            <a:spLocks noGrp="1"/>
          </p:cNvSpPr>
          <p:nvPr>
            <p:ph type="dt" sz="half" idx="10"/>
          </p:nvPr>
        </p:nvSpPr>
        <p:spPr/>
        <p:txBody>
          <a:bodyPr/>
          <a:lstStyle/>
          <a:p>
            <a:fld id="{8490CABB-6376-4351-BA0C-322104FF72A1}" type="datetime1">
              <a:rPr lang="en-US" noProof="0" smtClean="0"/>
              <a:t>2019-11-14</a:t>
            </a:fld>
            <a:endParaRPr lang="en-US" noProof="0" dirty="0"/>
          </a:p>
        </p:txBody>
      </p:sp>
      <p:sp>
        <p:nvSpPr>
          <p:cNvPr id="4" name="Footer Placeholder 3">
            <a:extLst>
              <a:ext uri="{FF2B5EF4-FFF2-40B4-BE49-F238E27FC236}">
                <a16:creationId xmlns:a16="http://schemas.microsoft.com/office/drawing/2014/main" id="{084BB4B8-6523-4A06-BB13-F2DFA9ADC904}"/>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a:lstStyle/>
          <a:p>
            <a:fld id="{4950F5D8-22E1-4015-8661-E5B1FD28C2DE}" type="slidenum">
              <a:rPr lang="en-US" noProof="0" smtClean="0"/>
              <a:t>‹#›</a:t>
            </a:fld>
            <a:endParaRPr lang="en-US" noProof="0" dirty="0"/>
          </a:p>
        </p:txBody>
      </p:sp>
      <p:sp>
        <p:nvSpPr>
          <p:cNvPr id="15" name="Text Placeholder 2">
            <a:extLst>
              <a:ext uri="{FF2B5EF4-FFF2-40B4-BE49-F238E27FC236}">
                <a16:creationId xmlns:a16="http://schemas.microsoft.com/office/drawing/2014/main" id="{FC1C00E5-E205-47D3-ACCC-BA3FDBF71013}"/>
              </a:ext>
            </a:extLst>
          </p:cNvPr>
          <p:cNvSpPr>
            <a:spLocks noGrp="1"/>
          </p:cNvSpPr>
          <p:nvPr>
            <p:ph type="body" idx="41" hasCustomPrompt="1"/>
          </p:nvPr>
        </p:nvSpPr>
        <p:spPr>
          <a:xfrm>
            <a:off x="6410166" y="4162794"/>
            <a:ext cx="2286000" cy="334918"/>
          </a:xfrm>
        </p:spPr>
        <p:txBody>
          <a:bodyPr lIns="0" tIns="0" rIns="0" bIns="0" anchor="b">
            <a:normAutofit/>
          </a:bodyPr>
          <a:lstStyle>
            <a:lvl1pPr marL="0" inden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16" name="Text Placeholder 11">
            <a:extLst>
              <a:ext uri="{FF2B5EF4-FFF2-40B4-BE49-F238E27FC236}">
                <a16:creationId xmlns:a16="http://schemas.microsoft.com/office/drawing/2014/main" id="{CC501F77-56D4-49F2-9772-EE01ACF5274B}"/>
              </a:ext>
            </a:extLst>
          </p:cNvPr>
          <p:cNvSpPr>
            <a:spLocks noGrp="1"/>
          </p:cNvSpPr>
          <p:nvPr>
            <p:ph type="body" sz="quarter" idx="42"/>
          </p:nvPr>
        </p:nvSpPr>
        <p:spPr>
          <a:xfrm>
            <a:off x="6410166" y="4596010"/>
            <a:ext cx="2286000" cy="1142011"/>
          </a:xfrm>
        </p:spPr>
        <p:txBody>
          <a:bodyPr lIns="0" tIns="0" rIns="0" bIns="0">
            <a:normAutofit/>
          </a:bodyPr>
          <a:lstStyle>
            <a:lvl1pPr marL="0" indent="0">
              <a:buClr>
                <a:schemeClr val="tx2"/>
              </a:buClr>
              <a:buSzPct val="125000"/>
              <a:buFont typeface="Wingdings" panose="05000000000000000000" pitchFamily="2" charset="2"/>
              <a:buNone/>
              <a:defRPr sz="140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Edit Master text styles</a:t>
            </a:r>
          </a:p>
        </p:txBody>
      </p:sp>
      <p:sp>
        <p:nvSpPr>
          <p:cNvPr id="17" name="Text Placeholder 2">
            <a:extLst>
              <a:ext uri="{FF2B5EF4-FFF2-40B4-BE49-F238E27FC236}">
                <a16:creationId xmlns:a16="http://schemas.microsoft.com/office/drawing/2014/main" id="{FFB1E7A4-4985-48C1-B72F-4B1715915B45}"/>
              </a:ext>
            </a:extLst>
          </p:cNvPr>
          <p:cNvSpPr>
            <a:spLocks noGrp="1"/>
          </p:cNvSpPr>
          <p:nvPr>
            <p:ph type="body" idx="45" hasCustomPrompt="1"/>
          </p:nvPr>
        </p:nvSpPr>
        <p:spPr>
          <a:xfrm>
            <a:off x="9196942" y="4162794"/>
            <a:ext cx="2286000" cy="334918"/>
          </a:xfrm>
        </p:spPr>
        <p:txBody>
          <a:bodyPr lIns="0" tIns="0" rIns="0" bIns="0" anchor="b">
            <a:normAutofit/>
          </a:bodyPr>
          <a:lstStyle>
            <a:lvl1pPr marL="0" inden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18" name="Text Placeholder 11">
            <a:extLst>
              <a:ext uri="{FF2B5EF4-FFF2-40B4-BE49-F238E27FC236}">
                <a16:creationId xmlns:a16="http://schemas.microsoft.com/office/drawing/2014/main" id="{13613D75-4050-4984-9168-DAD425D6D6AC}"/>
              </a:ext>
            </a:extLst>
          </p:cNvPr>
          <p:cNvSpPr>
            <a:spLocks noGrp="1"/>
          </p:cNvSpPr>
          <p:nvPr>
            <p:ph type="body" sz="quarter" idx="46"/>
          </p:nvPr>
        </p:nvSpPr>
        <p:spPr>
          <a:xfrm>
            <a:off x="9196942" y="4596010"/>
            <a:ext cx="2286000" cy="1142011"/>
          </a:xfrm>
        </p:spPr>
        <p:txBody>
          <a:bodyPr lIns="0" tIns="0" rIns="0" bIns="0">
            <a:normAutofit/>
          </a:bodyPr>
          <a:lstStyle>
            <a:lvl1pPr marL="0" indent="0">
              <a:buClr>
                <a:schemeClr val="tx2"/>
              </a:buClr>
              <a:buSzPct val="125000"/>
              <a:buFont typeface="Wingdings" panose="05000000000000000000" pitchFamily="2" charset="2"/>
              <a:buNone/>
              <a:defRPr sz="140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Edit Master text styles</a:t>
            </a:r>
          </a:p>
        </p:txBody>
      </p:sp>
      <p:sp>
        <p:nvSpPr>
          <p:cNvPr id="19" name="Text Placeholder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392450"/>
            <a:ext cx="8128799" cy="333242"/>
          </a:xfrm>
        </p:spPr>
        <p:txBody>
          <a:bodyPr lIns="36000" tIns="0" rIns="0" bIns="0">
            <a:normAutofit/>
          </a:bodyPr>
          <a:lstStyle>
            <a:lvl1pPr marL="0" indent="0">
              <a:buClr>
                <a:schemeClr val="tx2"/>
              </a:buClr>
              <a:buSzPct val="125000"/>
              <a:buFont typeface="Wingdings" panose="05000000000000000000" pitchFamily="2" charset="2"/>
              <a:buNone/>
              <a:defRPr sz="18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Edit Master text styles</a:t>
            </a:r>
          </a:p>
        </p:txBody>
      </p:sp>
      <p:sp>
        <p:nvSpPr>
          <p:cNvPr id="8" name="Rectangle 7">
            <a:extLst>
              <a:ext uri="{FF2B5EF4-FFF2-40B4-BE49-F238E27FC236}">
                <a16:creationId xmlns:a16="http://schemas.microsoft.com/office/drawing/2014/main" id="{FB10DA4B-80F1-44A9-8C5F-93B634E0D0F8}"/>
              </a:ext>
            </a:extLst>
          </p:cNvPr>
          <p:cNvSpPr/>
          <p:nvPr userDrawn="1"/>
        </p:nvSpPr>
        <p:spPr>
          <a:xfrm>
            <a:off x="839788" y="2174510"/>
            <a:ext cx="4946904" cy="4096512"/>
          </a:xfrm>
          <a:prstGeom prst="rect">
            <a:avLst/>
          </a:prstGeom>
          <a:blipFill>
            <a:blip r:embed="rId3">
              <a:extLst>
                <a:ext uri="{96DAC541-7B7A-43D3-8B79-37D633B846F1}">
                  <asvg:svgBlip xmlns:asvg="http://schemas.microsoft.com/office/drawing/2016/SVG/main" xmlns="" r:embed="rId4"/>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Picture Placeholder 20">
            <a:extLst>
              <a:ext uri="{FF2B5EF4-FFF2-40B4-BE49-F238E27FC236}">
                <a16:creationId xmlns:a16="http://schemas.microsoft.com/office/drawing/2014/main" id="{9F34831C-234C-4CF5-969E-2D5618BDBB33}"/>
              </a:ext>
            </a:extLst>
          </p:cNvPr>
          <p:cNvSpPr>
            <a:spLocks noGrp="1"/>
          </p:cNvSpPr>
          <p:nvPr>
            <p:ph type="pic" sz="quarter" idx="50"/>
          </p:nvPr>
        </p:nvSpPr>
        <p:spPr>
          <a:xfrm>
            <a:off x="6411224" y="2623415"/>
            <a:ext cx="1069848" cy="795528"/>
          </a:xfrm>
        </p:spPr>
        <p:txBody>
          <a:bodyPr anchor="ctr" anchorCtr="0">
            <a:noAutofit/>
          </a:bodyPr>
          <a:lstStyle>
            <a:lvl1pPr marL="0" indent="0" algn="ctr">
              <a:buNone/>
              <a:defRPr sz="1400">
                <a:solidFill>
                  <a:schemeClr val="bg1"/>
                </a:solidFill>
              </a:defRPr>
            </a:lvl1pPr>
          </a:lstStyle>
          <a:p>
            <a:r>
              <a:rPr lang="en-US" noProof="0" smtClean="0"/>
              <a:t>Click icon to add picture</a:t>
            </a:r>
            <a:endParaRPr lang="en-US" noProof="0" dirty="0"/>
          </a:p>
        </p:txBody>
      </p:sp>
      <p:sp>
        <p:nvSpPr>
          <p:cNvPr id="21" name="Picture Placeholder 20">
            <a:extLst>
              <a:ext uri="{FF2B5EF4-FFF2-40B4-BE49-F238E27FC236}">
                <a16:creationId xmlns:a16="http://schemas.microsoft.com/office/drawing/2014/main" id="{0F7D067F-9653-4BC2-A7E9-BE894EC5E2F6}"/>
              </a:ext>
            </a:extLst>
          </p:cNvPr>
          <p:cNvSpPr>
            <a:spLocks noGrp="1"/>
          </p:cNvSpPr>
          <p:nvPr>
            <p:ph type="pic" sz="quarter" idx="51"/>
          </p:nvPr>
        </p:nvSpPr>
        <p:spPr>
          <a:xfrm>
            <a:off x="9196942" y="2623415"/>
            <a:ext cx="1069848" cy="795528"/>
          </a:xfrm>
        </p:spPr>
        <p:txBody>
          <a:bodyPr anchor="ctr" anchorCtr="0">
            <a:noAutofit/>
          </a:bodyPr>
          <a:lstStyle>
            <a:lvl1pPr marL="0" indent="0" algn="ctr">
              <a:buNone/>
              <a:defRPr sz="1400">
                <a:solidFill>
                  <a:schemeClr val="bg1"/>
                </a:solidFill>
              </a:defRPr>
            </a:lvl1pPr>
          </a:lstStyle>
          <a:p>
            <a:r>
              <a:rPr lang="en-US" noProof="0" smtClean="0"/>
              <a:t>Click icon to add picture</a:t>
            </a:r>
            <a:endParaRPr lang="en-US" noProof="0" dirty="0"/>
          </a:p>
        </p:txBody>
      </p:sp>
      <p:sp>
        <p:nvSpPr>
          <p:cNvPr id="11" name="Picture Placeholder 10">
            <a:extLst>
              <a:ext uri="{FF2B5EF4-FFF2-40B4-BE49-F238E27FC236}">
                <a16:creationId xmlns:a16="http://schemas.microsoft.com/office/drawing/2014/main" id="{E3C97C3B-5FB4-4D00-93DA-BCD15F899061}"/>
              </a:ext>
            </a:extLst>
          </p:cNvPr>
          <p:cNvSpPr>
            <a:spLocks noGrp="1"/>
          </p:cNvSpPr>
          <p:nvPr>
            <p:ph type="pic" sz="quarter" idx="52"/>
          </p:nvPr>
        </p:nvSpPr>
        <p:spPr>
          <a:xfrm>
            <a:off x="976313" y="2359025"/>
            <a:ext cx="4648200" cy="2873375"/>
          </a:xfrm>
          <a:ln w="25400">
            <a:solidFill>
              <a:schemeClr val="tx2"/>
            </a:solidFill>
          </a:ln>
        </p:spPr>
        <p:txBody>
          <a:bodyPr anchor="ctr" anchorCtr="0">
            <a:normAutofit/>
          </a:bodyPr>
          <a:lstStyle>
            <a:lvl1pPr marL="0" indent="0" algn="ctr">
              <a:buNone/>
              <a:defRPr sz="1400">
                <a:solidFill>
                  <a:schemeClr val="tx2"/>
                </a:solidFill>
              </a:defRPr>
            </a:lvl1pPr>
          </a:lstStyle>
          <a:p>
            <a:r>
              <a:rPr lang="en-US" noProof="0" smtClean="0"/>
              <a:t>Click icon to add picture</a:t>
            </a:r>
            <a:endParaRPr lang="en-US" noProof="0" dirty="0"/>
          </a:p>
        </p:txBody>
      </p:sp>
      <p:sp>
        <p:nvSpPr>
          <p:cNvPr id="23" name="Picture Placeholder 11">
            <a:extLst>
              <a:ext uri="{FF2B5EF4-FFF2-40B4-BE49-F238E27FC236}">
                <a16:creationId xmlns:a16="http://schemas.microsoft.com/office/drawing/2014/main" id="{7EF3BAF8-222C-4E67-B4CF-081E9C0720A7}"/>
              </a:ext>
            </a:extLst>
          </p:cNvPr>
          <p:cNvSpPr>
            <a:spLocks noGrp="1"/>
          </p:cNvSpPr>
          <p:nvPr>
            <p:ph type="pic" sz="quarter" idx="53"/>
          </p:nvPr>
        </p:nvSpPr>
        <p:spPr>
          <a:xfrm>
            <a:off x="9409913" y="851603"/>
            <a:ext cx="1938528" cy="393192"/>
          </a:xfrm>
          <a:prstGeom prst="roundRect">
            <a:avLst/>
          </a:prstGeom>
        </p:spPr>
        <p:txBody>
          <a:bodyPr anchor="ctr" anchorCtr="0">
            <a:normAutofit/>
          </a:bodyPr>
          <a:lstStyle>
            <a:lvl1pPr marL="0" indent="0" algn="ctr">
              <a:buNone/>
              <a:defRPr sz="1600">
                <a:solidFill>
                  <a:schemeClr val="bg1"/>
                </a:solidFill>
              </a:defRPr>
            </a:lvl1pPr>
          </a:lstStyle>
          <a:p>
            <a:r>
              <a:rPr lang="en-US" noProof="0" smtClean="0"/>
              <a:t>Click icon to add picture</a:t>
            </a:r>
            <a:endParaRPr lang="en-US" noProof="0" dirty="0"/>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16CD9829-C7D8-4164-BF7D-FD4B38C747F5}"/>
              </a:ext>
            </a:extLst>
          </p:cNvPr>
          <p:cNvSpPr/>
          <p:nvPr userDrawn="1"/>
        </p:nvSpPr>
        <p:spPr>
          <a:xfrm>
            <a:off x="0" y="0"/>
            <a:ext cx="12192000"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4498848"/>
            <a:ext cx="12192000" cy="23591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4B0B20C-63A0-49A1-A09F-99F86387E48E}"/>
              </a:ext>
            </a:extLst>
          </p:cNvPr>
          <p:cNvSpPr>
            <a:spLocks noGrp="1"/>
          </p:cNvSpPr>
          <p:nvPr>
            <p:ph type="title"/>
          </p:nvPr>
        </p:nvSpPr>
        <p:spPr>
          <a:xfrm>
            <a:off x="3467100" y="5349048"/>
            <a:ext cx="5257800" cy="552848"/>
          </a:xfrm>
        </p:spPr>
        <p:txBody>
          <a:bodyPr lIns="0" tIns="0" rIns="0" bIns="0" anchor="b" anchorCtr="0"/>
          <a:lstStyle>
            <a:lvl1pPr algn="ctr">
              <a:defRPr/>
            </a:lvl1pPr>
          </a:lstStyle>
          <a:p>
            <a:r>
              <a:rPr lang="en-US" noProof="0" smtClean="0"/>
              <a:t>Click to edit Master title style</a:t>
            </a:r>
            <a:endParaRPr lang="en-US" noProof="0"/>
          </a:p>
        </p:txBody>
      </p:sp>
      <p:sp>
        <p:nvSpPr>
          <p:cNvPr id="3" name="Date Placeholder 2">
            <a:extLst>
              <a:ext uri="{FF2B5EF4-FFF2-40B4-BE49-F238E27FC236}">
                <a16:creationId xmlns:a16="http://schemas.microsoft.com/office/drawing/2014/main" id="{847A35AD-A6B0-4735-8919-A2B1FC60B311}"/>
              </a:ext>
            </a:extLst>
          </p:cNvPr>
          <p:cNvSpPr>
            <a:spLocks noGrp="1"/>
          </p:cNvSpPr>
          <p:nvPr>
            <p:ph type="dt" sz="half" idx="10"/>
          </p:nvPr>
        </p:nvSpPr>
        <p:spPr/>
        <p:txBody>
          <a:bodyPr/>
          <a:lstStyle/>
          <a:p>
            <a:fld id="{8490CABB-6376-4351-BA0C-322104FF72A1}" type="datetime1">
              <a:rPr lang="en-US" noProof="0" smtClean="0"/>
              <a:t>2019-11-14</a:t>
            </a:fld>
            <a:endParaRPr lang="en-US" noProof="0" dirty="0"/>
          </a:p>
        </p:txBody>
      </p:sp>
      <p:sp>
        <p:nvSpPr>
          <p:cNvPr id="4" name="Footer Placeholder 3">
            <a:extLst>
              <a:ext uri="{FF2B5EF4-FFF2-40B4-BE49-F238E27FC236}">
                <a16:creationId xmlns:a16="http://schemas.microsoft.com/office/drawing/2014/main" id="{084BB4B8-6523-4A06-BB13-F2DFA9ADC904}"/>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a:lstStyle/>
          <a:p>
            <a:fld id="{4950F5D8-22E1-4015-8661-E5B1FD28C2DE}" type="slidenum">
              <a:rPr lang="en-US" noProof="0" smtClean="0"/>
              <a:t>‹#›</a:t>
            </a:fld>
            <a:endParaRPr lang="en-US" noProof="0" dirty="0"/>
          </a:p>
        </p:txBody>
      </p:sp>
      <p:sp>
        <p:nvSpPr>
          <p:cNvPr id="7" name="Picture Placeholder 11">
            <a:extLst>
              <a:ext uri="{FF2B5EF4-FFF2-40B4-BE49-F238E27FC236}">
                <a16:creationId xmlns:a16="http://schemas.microsoft.com/office/drawing/2014/main" id="{E705CC21-80AA-488E-B95D-0E00300A05CF}"/>
              </a:ext>
            </a:extLst>
          </p:cNvPr>
          <p:cNvSpPr>
            <a:spLocks noGrp="1"/>
          </p:cNvSpPr>
          <p:nvPr>
            <p:ph type="pic" sz="quarter" idx="13"/>
          </p:nvPr>
        </p:nvSpPr>
        <p:spPr>
          <a:xfrm>
            <a:off x="4902600" y="868645"/>
            <a:ext cx="2386800" cy="486000"/>
          </a:xfrm>
          <a:prstGeom prst="roundRect">
            <a:avLst/>
          </a:prstGeom>
        </p:spPr>
        <p:txBody>
          <a:bodyPr anchor="ctr" anchorCtr="0">
            <a:normAutofit/>
          </a:bodyPr>
          <a:lstStyle>
            <a:lvl1pPr marL="0" indent="0" algn="ctr">
              <a:buNone/>
              <a:defRPr sz="1600">
                <a:solidFill>
                  <a:schemeClr val="bg1"/>
                </a:solidFill>
              </a:defRPr>
            </a:lvl1pPr>
          </a:lstStyle>
          <a:p>
            <a:r>
              <a:rPr lang="en-US" noProof="0" smtClean="0"/>
              <a:t>Click icon to add picture</a:t>
            </a:r>
            <a:endParaRPr lang="en-US" noProof="0" dirty="0"/>
          </a:p>
        </p:txBody>
      </p:sp>
    </p:spTree>
    <p:extLst>
      <p:ext uri="{BB962C8B-B14F-4D97-AF65-F5344CB8AC3E}">
        <p14:creationId xmlns:p14="http://schemas.microsoft.com/office/powerpoint/2010/main" val="1517898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1442BA-C2B2-46FE-95B0-C15FF846CEAA}"/>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9">
            <a:extLst>
              <a:ext uri="{FF2B5EF4-FFF2-40B4-BE49-F238E27FC236}">
                <a16:creationId xmlns:a16="http://schemas.microsoft.com/office/drawing/2014/main" id="{2F7D7942-83AE-46FF-83B1-84835F486286}"/>
              </a:ext>
            </a:extLst>
          </p:cNvPr>
          <p:cNvSpPr/>
          <p:nvPr userDrawn="1"/>
        </p:nvSpPr>
        <p:spPr>
          <a:xfrm>
            <a:off x="0" y="0"/>
            <a:ext cx="12192000" cy="317296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DD60033C-E502-4C97-87DB-99F01B55681B}"/>
              </a:ext>
            </a:extLst>
          </p:cNvPr>
          <p:cNvSpPr/>
          <p:nvPr userDrawn="1"/>
        </p:nvSpPr>
        <p:spPr>
          <a:xfrm>
            <a:off x="0" y="3172968"/>
            <a:ext cx="12192000" cy="3685032"/>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4B0B20C-63A0-49A1-A09F-99F86387E48E}"/>
              </a:ext>
            </a:extLst>
          </p:cNvPr>
          <p:cNvSpPr>
            <a:spLocks noGrp="1"/>
          </p:cNvSpPr>
          <p:nvPr>
            <p:ph type="title"/>
          </p:nvPr>
        </p:nvSpPr>
        <p:spPr>
          <a:xfrm>
            <a:off x="838200" y="805472"/>
            <a:ext cx="7599790" cy="552848"/>
          </a:xfrm>
        </p:spPr>
        <p:txBody>
          <a:bodyPr lIns="0" tIns="0" rIns="0" bIns="0" anchor="b" anchorCtr="0"/>
          <a:lstStyle/>
          <a:p>
            <a:r>
              <a:rPr lang="en-US" noProof="0" smtClean="0"/>
              <a:t>Click to edit Master title style</a:t>
            </a:r>
            <a:endParaRPr lang="en-US" noProof="0"/>
          </a:p>
        </p:txBody>
      </p:sp>
      <p:sp>
        <p:nvSpPr>
          <p:cNvPr id="3" name="Date Placeholder 2">
            <a:extLst>
              <a:ext uri="{FF2B5EF4-FFF2-40B4-BE49-F238E27FC236}">
                <a16:creationId xmlns:a16="http://schemas.microsoft.com/office/drawing/2014/main" id="{847A35AD-A6B0-4735-8919-A2B1FC60B311}"/>
              </a:ext>
            </a:extLst>
          </p:cNvPr>
          <p:cNvSpPr>
            <a:spLocks noGrp="1"/>
          </p:cNvSpPr>
          <p:nvPr>
            <p:ph type="dt" sz="half" idx="10"/>
          </p:nvPr>
        </p:nvSpPr>
        <p:spPr/>
        <p:txBody>
          <a:bodyPr/>
          <a:lstStyle/>
          <a:p>
            <a:fld id="{8490CABB-6376-4351-BA0C-322104FF72A1}" type="datetime1">
              <a:rPr lang="en-US" noProof="0" smtClean="0"/>
              <a:t>2019-11-14</a:t>
            </a:fld>
            <a:endParaRPr lang="en-US" noProof="0" dirty="0"/>
          </a:p>
        </p:txBody>
      </p:sp>
      <p:sp>
        <p:nvSpPr>
          <p:cNvPr id="4" name="Footer Placeholder 3">
            <a:extLst>
              <a:ext uri="{FF2B5EF4-FFF2-40B4-BE49-F238E27FC236}">
                <a16:creationId xmlns:a16="http://schemas.microsoft.com/office/drawing/2014/main" id="{084BB4B8-6523-4A06-BB13-F2DFA9ADC904}"/>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E6BF61A0-C10F-465A-995A-A16687B4BD2C}"/>
              </a:ext>
            </a:extLst>
          </p:cNvPr>
          <p:cNvSpPr>
            <a:spLocks noGrp="1"/>
          </p:cNvSpPr>
          <p:nvPr>
            <p:ph type="sldNum" sz="quarter" idx="12"/>
          </p:nvPr>
        </p:nvSpPr>
        <p:spPr/>
        <p:txBody>
          <a:bodyPr/>
          <a:lstStyle/>
          <a:p>
            <a:fld id="{4950F5D8-22E1-4015-8661-E5B1FD28C2DE}" type="slidenum">
              <a:rPr lang="en-US" noProof="0" smtClean="0"/>
              <a:t>‹#›</a:t>
            </a:fld>
            <a:endParaRPr lang="en-US" noProof="0" dirty="0"/>
          </a:p>
        </p:txBody>
      </p:sp>
      <p:sp>
        <p:nvSpPr>
          <p:cNvPr id="15" name="Text Placeholder 2">
            <a:extLst>
              <a:ext uri="{FF2B5EF4-FFF2-40B4-BE49-F238E27FC236}">
                <a16:creationId xmlns:a16="http://schemas.microsoft.com/office/drawing/2014/main" id="{FC1C00E5-E205-47D3-ACCC-BA3FDBF71013}"/>
              </a:ext>
            </a:extLst>
          </p:cNvPr>
          <p:cNvSpPr>
            <a:spLocks noGrp="1"/>
          </p:cNvSpPr>
          <p:nvPr>
            <p:ph type="body" idx="41" hasCustomPrompt="1"/>
          </p:nvPr>
        </p:nvSpPr>
        <p:spPr>
          <a:xfrm>
            <a:off x="836613" y="3565295"/>
            <a:ext cx="3044952" cy="334918"/>
          </a:xfrm>
        </p:spPr>
        <p:txBody>
          <a:bodyPr lIns="0" tIns="0" rIns="0" bIns="0" anchor="b">
            <a:normAutofit/>
          </a:bodyPr>
          <a:lstStyle>
            <a:lvl1pPr marL="0" inden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16" name="Text Placeholder 11">
            <a:extLst>
              <a:ext uri="{FF2B5EF4-FFF2-40B4-BE49-F238E27FC236}">
                <a16:creationId xmlns:a16="http://schemas.microsoft.com/office/drawing/2014/main" id="{CC501F77-56D4-49F2-9772-EE01ACF5274B}"/>
              </a:ext>
            </a:extLst>
          </p:cNvPr>
          <p:cNvSpPr>
            <a:spLocks noGrp="1"/>
          </p:cNvSpPr>
          <p:nvPr>
            <p:ph type="body" sz="quarter" idx="42"/>
          </p:nvPr>
        </p:nvSpPr>
        <p:spPr>
          <a:xfrm>
            <a:off x="836613" y="3998511"/>
            <a:ext cx="3044952" cy="1725728"/>
          </a:xfrm>
        </p:spPr>
        <p:txBody>
          <a:bodyPr lIns="36000" tIns="0" rIns="0" bIns="0">
            <a:normAutofit/>
          </a:bodyPr>
          <a:lstStyle>
            <a:lvl1pPr marL="0" indent="0">
              <a:buClr>
                <a:schemeClr val="tx2"/>
              </a:buClr>
              <a:buSzPct val="125000"/>
              <a:buFont typeface="Wingdings" panose="05000000000000000000" pitchFamily="2" charset="2"/>
              <a:buNone/>
              <a:defRPr sz="140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Edit Master text styles</a:t>
            </a:r>
          </a:p>
        </p:txBody>
      </p:sp>
      <p:sp>
        <p:nvSpPr>
          <p:cNvPr id="17" name="Text Placeholder 2">
            <a:extLst>
              <a:ext uri="{FF2B5EF4-FFF2-40B4-BE49-F238E27FC236}">
                <a16:creationId xmlns:a16="http://schemas.microsoft.com/office/drawing/2014/main" id="{FFB1E7A4-4985-48C1-B72F-4B1715915B45}"/>
              </a:ext>
            </a:extLst>
          </p:cNvPr>
          <p:cNvSpPr>
            <a:spLocks noGrp="1"/>
          </p:cNvSpPr>
          <p:nvPr>
            <p:ph type="body" idx="45" hasCustomPrompt="1"/>
          </p:nvPr>
        </p:nvSpPr>
        <p:spPr>
          <a:xfrm>
            <a:off x="4637302" y="3565295"/>
            <a:ext cx="3044952" cy="334918"/>
          </a:xfrm>
        </p:spPr>
        <p:txBody>
          <a:bodyPr lIns="0" tIns="0" rIns="0" bIns="0" anchor="b">
            <a:normAutofit/>
          </a:bodyPr>
          <a:lstStyle>
            <a:lvl1pPr marL="0" inden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18" name="Text Placeholder 11">
            <a:extLst>
              <a:ext uri="{FF2B5EF4-FFF2-40B4-BE49-F238E27FC236}">
                <a16:creationId xmlns:a16="http://schemas.microsoft.com/office/drawing/2014/main" id="{13613D75-4050-4984-9168-DAD425D6D6AC}"/>
              </a:ext>
            </a:extLst>
          </p:cNvPr>
          <p:cNvSpPr>
            <a:spLocks noGrp="1"/>
          </p:cNvSpPr>
          <p:nvPr>
            <p:ph type="body" sz="quarter" idx="46"/>
          </p:nvPr>
        </p:nvSpPr>
        <p:spPr>
          <a:xfrm>
            <a:off x="4637302" y="3998511"/>
            <a:ext cx="3044952" cy="1725728"/>
          </a:xfrm>
        </p:spPr>
        <p:txBody>
          <a:bodyPr lIns="36000" tIns="0" rIns="0" bIns="0">
            <a:normAutofit/>
          </a:bodyPr>
          <a:lstStyle>
            <a:lvl1pPr marL="0" indent="0">
              <a:buClr>
                <a:schemeClr val="tx2"/>
              </a:buClr>
              <a:buSzPct val="125000"/>
              <a:buFont typeface="Wingdings" panose="05000000000000000000" pitchFamily="2" charset="2"/>
              <a:buNone/>
              <a:defRPr sz="140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Edit Master text styles</a:t>
            </a:r>
          </a:p>
        </p:txBody>
      </p:sp>
      <p:sp>
        <p:nvSpPr>
          <p:cNvPr id="19" name="Text Placeholder 11">
            <a:extLst>
              <a:ext uri="{FF2B5EF4-FFF2-40B4-BE49-F238E27FC236}">
                <a16:creationId xmlns:a16="http://schemas.microsoft.com/office/drawing/2014/main" id="{6E425E0E-28A3-4830-99E8-D93E5B20E77C}"/>
              </a:ext>
            </a:extLst>
          </p:cNvPr>
          <p:cNvSpPr>
            <a:spLocks noGrp="1"/>
          </p:cNvSpPr>
          <p:nvPr>
            <p:ph type="body" sz="quarter" idx="47"/>
          </p:nvPr>
        </p:nvSpPr>
        <p:spPr>
          <a:xfrm>
            <a:off x="836613" y="1392449"/>
            <a:ext cx="8128799" cy="1234205"/>
          </a:xfrm>
        </p:spPr>
        <p:txBody>
          <a:bodyPr lIns="36000" tIns="0" rIns="0" bIns="0">
            <a:normAutofit/>
          </a:bodyPr>
          <a:lstStyle>
            <a:lvl1pPr marL="0" indent="0">
              <a:buClr>
                <a:schemeClr val="tx2"/>
              </a:buClr>
              <a:buSzPct val="125000"/>
              <a:buFont typeface="Wingdings" panose="05000000000000000000" pitchFamily="2" charset="2"/>
              <a:buNone/>
              <a:defRPr sz="1800" i="0">
                <a:solidFill>
                  <a:schemeClr val="tx2"/>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Edit Master text styles</a:t>
            </a:r>
          </a:p>
        </p:txBody>
      </p:sp>
      <p:sp>
        <p:nvSpPr>
          <p:cNvPr id="23" name="Text Placeholder 2">
            <a:extLst>
              <a:ext uri="{FF2B5EF4-FFF2-40B4-BE49-F238E27FC236}">
                <a16:creationId xmlns:a16="http://schemas.microsoft.com/office/drawing/2014/main" id="{04C738A8-00FA-480E-9730-8625B9F8CF66}"/>
              </a:ext>
            </a:extLst>
          </p:cNvPr>
          <p:cNvSpPr>
            <a:spLocks noGrp="1"/>
          </p:cNvSpPr>
          <p:nvPr>
            <p:ph type="body" idx="48" hasCustomPrompt="1"/>
          </p:nvPr>
        </p:nvSpPr>
        <p:spPr>
          <a:xfrm>
            <a:off x="8437990" y="3565295"/>
            <a:ext cx="3044952" cy="334918"/>
          </a:xfrm>
        </p:spPr>
        <p:txBody>
          <a:bodyPr lIns="0" tIns="0" rIns="0" bIns="0" anchor="b">
            <a:normAutofit/>
          </a:bodyPr>
          <a:lstStyle>
            <a:lvl1pPr marL="0" indent="0">
              <a:buNone/>
              <a:defRPr sz="22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4" name="Text Placeholder 11">
            <a:extLst>
              <a:ext uri="{FF2B5EF4-FFF2-40B4-BE49-F238E27FC236}">
                <a16:creationId xmlns:a16="http://schemas.microsoft.com/office/drawing/2014/main" id="{A7347BFF-8FB8-4EF0-81EE-3A9E7C6F236F}"/>
              </a:ext>
            </a:extLst>
          </p:cNvPr>
          <p:cNvSpPr>
            <a:spLocks noGrp="1"/>
          </p:cNvSpPr>
          <p:nvPr>
            <p:ph type="body" sz="quarter" idx="49"/>
          </p:nvPr>
        </p:nvSpPr>
        <p:spPr>
          <a:xfrm>
            <a:off x="8437990" y="3998511"/>
            <a:ext cx="3044952" cy="1725728"/>
          </a:xfrm>
        </p:spPr>
        <p:txBody>
          <a:bodyPr lIns="36000" tIns="0" rIns="0" bIns="0">
            <a:normAutofit/>
          </a:bodyPr>
          <a:lstStyle>
            <a:lvl1pPr marL="0" indent="0">
              <a:buClr>
                <a:schemeClr val="tx2"/>
              </a:buClr>
              <a:buSzPct val="125000"/>
              <a:buFont typeface="Wingdings" panose="05000000000000000000" pitchFamily="2" charset="2"/>
              <a:buNone/>
              <a:defRPr sz="1400" i="0">
                <a:solidFill>
                  <a:schemeClr val="bg1"/>
                </a:solidFill>
              </a:defRPr>
            </a:lvl1pPr>
            <a:lvl2pPr marL="457200" indent="0">
              <a:buClr>
                <a:schemeClr val="tx2"/>
              </a:buClr>
              <a:buSzPct val="125000"/>
              <a:buFont typeface="Wingdings" panose="05000000000000000000" pitchFamily="2" charset="2"/>
              <a:buNone/>
              <a:defRPr sz="1200" i="1">
                <a:solidFill>
                  <a:schemeClr val="tx2"/>
                </a:solidFill>
              </a:defRPr>
            </a:lvl2pPr>
          </a:lstStyle>
          <a:p>
            <a:pPr lvl="0"/>
            <a:r>
              <a:rPr lang="en-US" noProof="0" smtClean="0"/>
              <a:t>Edit Master text styles</a:t>
            </a:r>
          </a:p>
        </p:txBody>
      </p:sp>
      <p:sp>
        <p:nvSpPr>
          <p:cNvPr id="21" name="Picture Placeholder 11">
            <a:extLst>
              <a:ext uri="{FF2B5EF4-FFF2-40B4-BE49-F238E27FC236}">
                <a16:creationId xmlns:a16="http://schemas.microsoft.com/office/drawing/2014/main" id="{7555D5F3-897A-4180-AC97-B866E5BBB2EF}"/>
              </a:ext>
            </a:extLst>
          </p:cNvPr>
          <p:cNvSpPr>
            <a:spLocks noGrp="1"/>
          </p:cNvSpPr>
          <p:nvPr>
            <p:ph type="pic" sz="quarter" idx="50"/>
          </p:nvPr>
        </p:nvSpPr>
        <p:spPr>
          <a:xfrm>
            <a:off x="9441997" y="851603"/>
            <a:ext cx="1938528" cy="393192"/>
          </a:xfrm>
          <a:prstGeom prst="roundRect">
            <a:avLst/>
          </a:prstGeom>
        </p:spPr>
        <p:txBody>
          <a:bodyPr anchor="ctr" anchorCtr="0">
            <a:normAutofit/>
          </a:bodyPr>
          <a:lstStyle>
            <a:lvl1pPr marL="0" indent="0" algn="ctr">
              <a:buNone/>
              <a:defRPr sz="1600">
                <a:solidFill>
                  <a:schemeClr val="bg1"/>
                </a:solidFill>
              </a:defRPr>
            </a:lvl1pPr>
          </a:lstStyle>
          <a:p>
            <a:r>
              <a:rPr lang="en-US" noProof="0" smtClean="0"/>
              <a:t>Click icon to add picture</a:t>
            </a:r>
            <a:endParaRPr lang="en-US" noProof="0" dirty="0"/>
          </a:p>
        </p:txBody>
      </p:sp>
    </p:spTree>
    <p:extLst>
      <p:ext uri="{BB962C8B-B14F-4D97-AF65-F5344CB8AC3E}">
        <p14:creationId xmlns:p14="http://schemas.microsoft.com/office/powerpoint/2010/main" val="412419998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B0C71E-9398-4660-B728-2C20DF0CBE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smtClean="0"/>
              <a:t>Click to edit Master title style</a:t>
            </a:r>
            <a:endParaRPr lang="en-US" noProof="0"/>
          </a:p>
        </p:txBody>
      </p:sp>
      <p:sp>
        <p:nvSpPr>
          <p:cNvPr id="3" name="Text Placeholder 2">
            <a:extLst>
              <a:ext uri="{FF2B5EF4-FFF2-40B4-BE49-F238E27FC236}">
                <a16:creationId xmlns:a16="http://schemas.microsoft.com/office/drawing/2014/main" id="{02560D45-FD1B-48F7-BF6C-5EA65F9F42C7}"/>
              </a:ext>
            </a:extLst>
          </p:cNvPr>
          <p:cNvSpPr>
            <a:spLocks noGrp="1"/>
          </p:cNvSpPr>
          <p:nvPr>
            <p:ph type="body" idx="1"/>
          </p:nvPr>
        </p:nvSpPr>
        <p:spPr>
          <a:xfrm>
            <a:off x="838200" y="1825625"/>
            <a:ext cx="10515600" cy="3975568"/>
          </a:xfrm>
          <a:prstGeom prst="rect">
            <a:avLst/>
          </a:prstGeom>
        </p:spPr>
        <p:txBody>
          <a:bodyPr vert="horz" lIns="91440" tIns="45720" rIns="91440" bIns="45720" rtlCol="0">
            <a:norm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Date Placeholder 3">
            <a:extLst>
              <a:ext uri="{FF2B5EF4-FFF2-40B4-BE49-F238E27FC236}">
                <a16:creationId xmlns:a16="http://schemas.microsoft.com/office/drawing/2014/main" id="{A8D7305D-6746-4346-B610-8CE28B825AF9}"/>
              </a:ext>
            </a:extLst>
          </p:cNvPr>
          <p:cNvSpPr>
            <a:spLocks noGrp="1"/>
          </p:cNvSpPr>
          <p:nvPr>
            <p:ph type="dt" sz="half" idx="2"/>
          </p:nvPr>
        </p:nvSpPr>
        <p:spPr>
          <a:xfrm>
            <a:off x="8609013" y="5998474"/>
            <a:ext cx="2743200" cy="143149"/>
          </a:xfrm>
          <a:prstGeom prst="rect">
            <a:avLst/>
          </a:prstGeom>
        </p:spPr>
        <p:txBody>
          <a:bodyPr vert="horz" lIns="0" tIns="0" rIns="0" bIns="0" rtlCol="0" anchor="t" anchorCtr="0"/>
          <a:lstStyle>
            <a:lvl1pPr algn="r">
              <a:defRPr sz="1000">
                <a:solidFill>
                  <a:schemeClr val="bg1">
                    <a:lumMod val="85000"/>
                    <a:alpha val="60000"/>
                  </a:schemeClr>
                </a:solidFill>
              </a:defRPr>
            </a:lvl1pPr>
          </a:lstStyle>
          <a:p>
            <a:fld id="{DE8A4E7E-06A4-424E-83B2-0F5C45AFEB4E}" type="datetime1">
              <a:rPr lang="en-US" noProof="0" smtClean="0"/>
              <a:pPr/>
              <a:t>2019-11-14</a:t>
            </a:fld>
            <a:endParaRPr lang="en-US" noProof="0" dirty="0"/>
          </a:p>
        </p:txBody>
      </p:sp>
      <p:sp>
        <p:nvSpPr>
          <p:cNvPr id="5" name="Footer Placeholder 4">
            <a:extLst>
              <a:ext uri="{FF2B5EF4-FFF2-40B4-BE49-F238E27FC236}">
                <a16:creationId xmlns:a16="http://schemas.microsoft.com/office/drawing/2014/main" id="{DA1B3F55-6374-4C74-96AC-1EC34CFAA8B7}"/>
              </a:ext>
            </a:extLst>
          </p:cNvPr>
          <p:cNvSpPr>
            <a:spLocks noGrp="1"/>
          </p:cNvSpPr>
          <p:nvPr>
            <p:ph type="ftr" sz="quarter" idx="3"/>
          </p:nvPr>
        </p:nvSpPr>
        <p:spPr>
          <a:xfrm>
            <a:off x="7237413" y="6168551"/>
            <a:ext cx="4114800" cy="190327"/>
          </a:xfrm>
          <a:prstGeom prst="rect">
            <a:avLst/>
          </a:prstGeom>
        </p:spPr>
        <p:txBody>
          <a:bodyPr vert="horz" lIns="0" tIns="0" rIns="0" bIns="0" rtlCol="0" anchor="t" anchorCtr="0"/>
          <a:lstStyle>
            <a:lvl1pPr algn="r">
              <a:defRPr sz="1000">
                <a:solidFill>
                  <a:schemeClr val="bg1">
                    <a:lumMod val="85000"/>
                    <a:alpha val="60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869E6012-FDCC-451A-96F6-5645ABEB8D87}"/>
              </a:ext>
            </a:extLst>
          </p:cNvPr>
          <p:cNvSpPr>
            <a:spLocks noGrp="1"/>
          </p:cNvSpPr>
          <p:nvPr>
            <p:ph type="sldNum" sz="quarter" idx="4"/>
          </p:nvPr>
        </p:nvSpPr>
        <p:spPr>
          <a:xfrm>
            <a:off x="838200" y="6155851"/>
            <a:ext cx="457200" cy="184317"/>
          </a:xfrm>
          <a:prstGeom prst="rect">
            <a:avLst/>
          </a:prstGeom>
        </p:spPr>
        <p:txBody>
          <a:bodyPr vert="horz" lIns="0" tIns="0" rIns="0" bIns="0" rtlCol="0" anchor="b" anchorCtr="0"/>
          <a:lstStyle>
            <a:lvl1pPr algn="l">
              <a:defRPr sz="1000">
                <a:solidFill>
                  <a:schemeClr val="bg1">
                    <a:lumMod val="85000"/>
                    <a:alpha val="60000"/>
                  </a:schemeClr>
                </a:solidFill>
              </a:defRPr>
            </a:lvl1pPr>
          </a:lstStyle>
          <a:p>
            <a:fld id="{4950F5D8-22E1-4015-8661-E5B1FD28C2DE}" type="slidenum">
              <a:rPr lang="en-US" noProof="0" smtClean="0"/>
              <a:pPr/>
              <a:t>‹#›</a:t>
            </a:fld>
            <a:endParaRPr lang="en-US" noProof="0" dirty="0"/>
          </a:p>
        </p:txBody>
      </p:sp>
    </p:spTree>
    <p:extLst>
      <p:ext uri="{BB962C8B-B14F-4D97-AF65-F5344CB8AC3E}">
        <p14:creationId xmlns:p14="http://schemas.microsoft.com/office/powerpoint/2010/main" val="1640454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60" r:id="rId5"/>
    <p:sldLayoutId id="2147483654" r:id="rId6"/>
    <p:sldLayoutId id="2147483693" r:id="rId7"/>
    <p:sldLayoutId id="2147483662" r:id="rId8"/>
    <p:sldLayoutId id="2147483663" r:id="rId9"/>
    <p:sldLayoutId id="2147483664" r:id="rId10"/>
    <p:sldLayoutId id="2147483665" r:id="rId11"/>
    <p:sldLayoutId id="2147483667" r:id="rId12"/>
    <p:sldLayoutId id="2147483666" r:id="rId13"/>
    <p:sldLayoutId id="2147483668" r:id="rId14"/>
    <p:sldLayoutId id="2147483669" r:id="rId15"/>
    <p:sldLayoutId id="2147483670" r:id="rId16"/>
    <p:sldLayoutId id="2147483671" r:id="rId17"/>
    <p:sldLayoutId id="2147483672" r:id="rId18"/>
    <p:sldLayoutId id="2147483673" r:id="rId19"/>
    <p:sldLayoutId id="2147483674" r:id="rId20"/>
    <p:sldLayoutId id="2147483677" r:id="rId21"/>
    <p:sldLayoutId id="2147483676" r:id="rId22"/>
    <p:sldLayoutId id="2147483678" r:id="rId23"/>
    <p:sldLayoutId id="2147483679" r:id="rId24"/>
    <p:sldLayoutId id="2147483680" r:id="rId25"/>
    <p:sldLayoutId id="2147483681" r:id="rId26"/>
    <p:sldLayoutId id="2147483684" r:id="rId27"/>
    <p:sldLayoutId id="2147483685" r:id="rId28"/>
    <p:sldLayoutId id="2147483686" r:id="rId29"/>
    <p:sldLayoutId id="2147483687" r:id="rId30"/>
    <p:sldLayoutId id="2147483688" r:id="rId31"/>
    <p:sldLayoutId id="2147483691" r:id="rId32"/>
    <p:sldLayoutId id="2147483692" r:id="rId33"/>
    <p:sldLayoutId id="2147483689" r:id="rId34"/>
    <p:sldLayoutId id="2147483690" r:id="rId35"/>
    <p:sldLayoutId id="2147483655" r:id="rId36"/>
    <p:sldLayoutId id="2147483683" r:id="rId37"/>
  </p:sldLayoutIdLst>
  <p:hf hdr="0"/>
  <p:txStyles>
    <p:titleStyle>
      <a:lvl1pPr algn="l" defTabSz="914400" rtl="0" eaLnBrk="1" latinLnBrk="0" hangingPunct="1">
        <a:lnSpc>
          <a:spcPct val="90000"/>
        </a:lnSpc>
        <a:spcBef>
          <a:spcPct val="0"/>
        </a:spcBef>
        <a:buNone/>
        <a:defRPr sz="36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27" userDrawn="1">
          <p15:clr>
            <a:srgbClr val="F26B43"/>
          </p15:clr>
        </p15:guide>
        <p15:guide id="2" pos="7151" userDrawn="1">
          <p15:clr>
            <a:srgbClr val="F26B43"/>
          </p15:clr>
        </p15:guide>
        <p15:guide id="3" pos="529" userDrawn="1">
          <p15:clr>
            <a:srgbClr val="F26B43"/>
          </p15:clr>
        </p15:guide>
        <p15:guide id="4" orient="horz" pos="3793" userDrawn="1">
          <p15:clr>
            <a:srgbClr val="F26B43"/>
          </p15:clr>
        </p15:guide>
        <p15:guide id="5" pos="3840" userDrawn="1">
          <p15:clr>
            <a:srgbClr val="F26B43"/>
          </p15:clr>
        </p15:guide>
        <p15:guide id="6"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1.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1.xml"/><Relationship Id="rId4" Type="http://schemas.openxmlformats.org/officeDocument/2006/relationships/hyperlink" Target="https://github.com/morgan-gilbert/DJFMP-Double-Entry---R-Cod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6ADA7-71A1-44A8-81BF-1B6CACFB7577}"/>
              </a:ext>
            </a:extLst>
          </p:cNvPr>
          <p:cNvSpPr>
            <a:spLocks noGrp="1"/>
          </p:cNvSpPr>
          <p:nvPr>
            <p:ph type="ctrTitle"/>
          </p:nvPr>
        </p:nvSpPr>
        <p:spPr>
          <a:xfrm>
            <a:off x="3585178" y="2557028"/>
            <a:ext cx="5020056" cy="1633085"/>
          </a:xfrm>
        </p:spPr>
        <p:txBody>
          <a:bodyPr>
            <a:normAutofit/>
          </a:bodyPr>
          <a:lstStyle/>
          <a:p>
            <a:r>
              <a:rPr lang="en-US" dirty="0" smtClean="0"/>
              <a:t>Database QC using R</a:t>
            </a:r>
            <a:endParaRPr lang="ru-RU" dirty="0"/>
          </a:p>
        </p:txBody>
      </p:sp>
      <p:sp>
        <p:nvSpPr>
          <p:cNvPr id="3" name="Subtitle 2">
            <a:extLst>
              <a:ext uri="{FF2B5EF4-FFF2-40B4-BE49-F238E27FC236}">
                <a16:creationId xmlns:a16="http://schemas.microsoft.com/office/drawing/2014/main" id="{977C4633-7458-4F99-83F4-CB5107BC263B}"/>
              </a:ext>
            </a:extLst>
          </p:cNvPr>
          <p:cNvSpPr>
            <a:spLocks noGrp="1"/>
          </p:cNvSpPr>
          <p:nvPr>
            <p:ph type="subTitle" idx="1"/>
          </p:nvPr>
        </p:nvSpPr>
        <p:spPr>
          <a:xfrm>
            <a:off x="3585178" y="5522781"/>
            <a:ext cx="5027613" cy="827197"/>
          </a:xfrm>
        </p:spPr>
        <p:txBody>
          <a:bodyPr>
            <a:normAutofit fontScale="92500" lnSpcReduction="20000"/>
          </a:bodyPr>
          <a:lstStyle/>
          <a:p>
            <a:r>
              <a:rPr lang="en-US" dirty="0" smtClean="0"/>
              <a:t>Morgan D. Gilbert</a:t>
            </a:r>
          </a:p>
          <a:p>
            <a:r>
              <a:rPr lang="en-US" dirty="0" smtClean="0"/>
              <a:t>LFWO</a:t>
            </a:r>
          </a:p>
          <a:p>
            <a:endParaRPr lang="en-US" dirty="0" smtClean="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1013" y="4793641"/>
            <a:ext cx="3470987" cy="177046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014" y="4653445"/>
            <a:ext cx="1722717" cy="2050854"/>
          </a:xfrm>
          <a:prstGeom prst="rect">
            <a:avLst/>
          </a:prstGeom>
        </p:spPr>
      </p:pic>
    </p:spTree>
    <p:extLst>
      <p:ext uri="{BB962C8B-B14F-4D97-AF65-F5344CB8AC3E}">
        <p14:creationId xmlns:p14="http://schemas.microsoft.com/office/powerpoint/2010/main" val="9922628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532457-29F4-475F-B58C-80A91C832EA9}"/>
              </a:ext>
            </a:extLst>
          </p:cNvPr>
          <p:cNvSpPr>
            <a:spLocks noGrp="1"/>
          </p:cNvSpPr>
          <p:nvPr>
            <p:ph type="title"/>
          </p:nvPr>
        </p:nvSpPr>
        <p:spPr/>
        <p:txBody>
          <a:bodyPr/>
          <a:lstStyle/>
          <a:p>
            <a:r>
              <a:rPr lang="en-US" dirty="0" smtClean="0"/>
              <a:t>R as a Solution</a:t>
            </a:r>
            <a:endParaRPr lang="en-US" dirty="0"/>
          </a:p>
        </p:txBody>
      </p:sp>
      <p:sp>
        <p:nvSpPr>
          <p:cNvPr id="2" name="Text Placeholder 1">
            <a:extLst>
              <a:ext uri="{FF2B5EF4-FFF2-40B4-BE49-F238E27FC236}">
                <a16:creationId xmlns:a16="http://schemas.microsoft.com/office/drawing/2014/main" id="{F5DC1B5D-1A60-450C-9BD8-9C391E14BCA0}"/>
              </a:ext>
            </a:extLst>
          </p:cNvPr>
          <p:cNvSpPr>
            <a:spLocks noGrp="1"/>
          </p:cNvSpPr>
          <p:nvPr>
            <p:ph type="body" idx="1"/>
          </p:nvPr>
        </p:nvSpPr>
        <p:spPr>
          <a:xfrm>
            <a:off x="831850" y="4627984"/>
            <a:ext cx="10680596" cy="2845836"/>
          </a:xfrm>
        </p:spPr>
        <p:txBody>
          <a:bodyPr numCol="2">
            <a:normAutofit/>
          </a:bodyPr>
          <a:lstStyle/>
          <a:p>
            <a:pPr marL="285750" indent="-285750">
              <a:buFont typeface="Arial" panose="020B0604020202020204" pitchFamily="34" charset="0"/>
              <a:buChar char="•"/>
            </a:pPr>
            <a:r>
              <a:rPr lang="en-US" dirty="0" smtClean="0"/>
              <a:t>Easily </a:t>
            </a:r>
            <a:r>
              <a:rPr lang="en-US" dirty="0"/>
              <a:t>handles blanks in data (“NA”) </a:t>
            </a:r>
          </a:p>
          <a:p>
            <a:pPr marL="285750" indent="-285750">
              <a:buFont typeface="Arial" panose="020B0604020202020204" pitchFamily="34" charset="0"/>
              <a:buChar char="•"/>
            </a:pPr>
            <a:r>
              <a:rPr lang="en-US" dirty="0"/>
              <a:t>Handles non-sequential data.</a:t>
            </a:r>
          </a:p>
          <a:p>
            <a:pPr marL="285750" indent="-285750">
              <a:buFont typeface="Arial" panose="020B0604020202020204" pitchFamily="34" charset="0"/>
              <a:buChar char="•"/>
            </a:pPr>
            <a:r>
              <a:rPr lang="en-US" dirty="0"/>
              <a:t>Sensitive to formatting.</a:t>
            </a:r>
          </a:p>
          <a:p>
            <a:pPr marL="285750" indent="-285750">
              <a:buFont typeface="Arial" panose="020B0604020202020204" pitchFamily="34" charset="0"/>
              <a:buChar char="•"/>
            </a:pPr>
            <a:r>
              <a:rPr lang="en-US" dirty="0"/>
              <a:t>Highly customizable output.</a:t>
            </a:r>
          </a:p>
          <a:p>
            <a:pPr marL="285750" indent="-285750">
              <a:buFont typeface="Arial" panose="020B0604020202020204" pitchFamily="34" charset="0"/>
              <a:buChar char="•"/>
            </a:pPr>
            <a:r>
              <a:rPr lang="en-US" dirty="0"/>
              <a:t>Many data “customers” will primarily use R in their </a:t>
            </a:r>
            <a:r>
              <a:rPr lang="en-US" dirty="0" smtClean="0"/>
              <a:t>analysis.</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30617"/>
            <a:ext cx="3472932" cy="2691043"/>
          </a:xfrm>
          <a:prstGeom prst="rect">
            <a:avLst/>
          </a:prstGeom>
          <a:effectLst>
            <a:glow rad="63500">
              <a:schemeClr val="tx1"/>
            </a:glow>
          </a:effec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5367" y="330617"/>
            <a:ext cx="4643842" cy="2986560"/>
          </a:xfrm>
          <a:prstGeom prst="rect">
            <a:avLst/>
          </a:prstGeom>
          <a:effectLst>
            <a:softEdge rad="0"/>
          </a:effectLst>
        </p:spPr>
      </p:pic>
    </p:spTree>
    <p:extLst>
      <p:ext uri="{BB962C8B-B14F-4D97-AF65-F5344CB8AC3E}">
        <p14:creationId xmlns:p14="http://schemas.microsoft.com/office/powerpoint/2010/main" val="40366974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950F5D8-22E1-4015-8661-E5B1FD28C2DE}" type="slidenum">
              <a:rPr lang="en-US" noProof="0" smtClean="0"/>
              <a:t>11</a:t>
            </a:fld>
            <a:endParaRPr lang="en-US" noProof="0" dirty="0"/>
          </a:p>
        </p:txBody>
      </p:sp>
      <p:sp>
        <p:nvSpPr>
          <p:cNvPr id="5" name="Text Placeholder 4"/>
          <p:cNvSpPr>
            <a:spLocks noGrp="1"/>
          </p:cNvSpPr>
          <p:nvPr>
            <p:ph type="body" idx="1"/>
          </p:nvPr>
        </p:nvSpPr>
        <p:spPr/>
        <p:txBody>
          <a:bodyPr>
            <a:normAutofit/>
          </a:bodyPr>
          <a:lstStyle/>
          <a:p>
            <a:r>
              <a:rPr lang="en-US" sz="1800" dirty="0" smtClean="0"/>
              <a:t>Acquire data from both the remote first entry database and the local second entry database.</a:t>
            </a:r>
          </a:p>
          <a:p>
            <a:r>
              <a:rPr lang="en-US" sz="1800" dirty="0" smtClean="0"/>
              <a:t>Coding magic to execute SQL queries in R.</a:t>
            </a:r>
          </a:p>
          <a:p>
            <a:endParaRPr lang="en-US" sz="1800" dirty="0" smtClean="0"/>
          </a:p>
          <a:p>
            <a:endParaRPr lang="en-US" sz="1800" dirty="0"/>
          </a:p>
        </p:txBody>
      </p:sp>
      <p:sp>
        <p:nvSpPr>
          <p:cNvPr id="6" name="Title 5"/>
          <p:cNvSpPr>
            <a:spLocks noGrp="1"/>
          </p:cNvSpPr>
          <p:nvPr>
            <p:ph type="title"/>
          </p:nvPr>
        </p:nvSpPr>
        <p:spPr/>
        <p:txBody>
          <a:bodyPr/>
          <a:lstStyle/>
          <a:p>
            <a:r>
              <a:rPr lang="en-US" dirty="0" smtClean="0"/>
              <a:t>Step 1: Import Data</a:t>
            </a:r>
            <a:endParaRPr lang="en-US" dirty="0"/>
          </a:p>
        </p:txBody>
      </p:sp>
      <p:sp>
        <p:nvSpPr>
          <p:cNvPr id="9" name="Text Placeholder 4"/>
          <p:cNvSpPr>
            <a:spLocks noGrp="1"/>
          </p:cNvSpPr>
          <p:nvPr>
            <p:ph type="body" idx="1"/>
          </p:nvPr>
        </p:nvSpPr>
        <p:spPr>
          <a:xfrm>
            <a:off x="7789311" y="3960739"/>
            <a:ext cx="3414495" cy="1892257"/>
          </a:xfrm>
        </p:spPr>
        <p:txBody>
          <a:bodyPr>
            <a:normAutofit/>
          </a:bodyPr>
          <a:lstStyle/>
          <a:p>
            <a:r>
              <a:rPr lang="en-US" sz="1800" b="1" dirty="0" err="1" smtClean="0">
                <a:solidFill>
                  <a:schemeClr val="bg2"/>
                </a:solidFill>
              </a:rPr>
              <a:t>odbc</a:t>
            </a:r>
            <a:endParaRPr lang="en-US" sz="1800" b="1" dirty="0" smtClean="0">
              <a:solidFill>
                <a:schemeClr val="bg2"/>
              </a:solidFill>
            </a:endParaRPr>
          </a:p>
          <a:p>
            <a:endParaRPr lang="en-US" sz="1800" dirty="0"/>
          </a:p>
        </p:txBody>
      </p:sp>
      <p:sp>
        <p:nvSpPr>
          <p:cNvPr id="10" name="Title 5"/>
          <p:cNvSpPr txBox="1">
            <a:spLocks/>
          </p:cNvSpPr>
          <p:nvPr/>
        </p:nvSpPr>
        <p:spPr>
          <a:xfrm>
            <a:off x="7789311" y="3459921"/>
            <a:ext cx="4101164" cy="63634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600" b="1" kern="1200">
                <a:solidFill>
                  <a:schemeClr val="bg1"/>
                </a:solidFill>
                <a:latin typeface="+mj-lt"/>
                <a:ea typeface="+mj-ea"/>
                <a:cs typeface="+mj-cs"/>
              </a:defRPr>
            </a:lvl1pPr>
          </a:lstStyle>
          <a:p>
            <a:r>
              <a:rPr lang="en-US" sz="2400" dirty="0" smtClean="0"/>
              <a:t>Library</a:t>
            </a:r>
            <a:endParaRPr lang="en-US" sz="2400" dirty="0"/>
          </a:p>
        </p:txBody>
      </p:sp>
    </p:spTree>
    <p:extLst>
      <p:ext uri="{BB962C8B-B14F-4D97-AF65-F5344CB8AC3E}">
        <p14:creationId xmlns:p14="http://schemas.microsoft.com/office/powerpoint/2010/main" val="3733588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838200" y="4096261"/>
            <a:ext cx="4927266" cy="2516295"/>
          </a:xfrm>
        </p:spPr>
        <p:txBody>
          <a:bodyPr>
            <a:normAutofit/>
          </a:bodyPr>
          <a:lstStyle/>
          <a:p>
            <a:r>
              <a:rPr lang="en-US" sz="1800" dirty="0" smtClean="0"/>
              <a:t>Carry out various transformations to prepare data for comparison, primarily to standardize formatting, highlight missing variables, constrain comparison to certain dates, etc.</a:t>
            </a:r>
          </a:p>
          <a:p>
            <a:endParaRPr lang="en-US" sz="1800" dirty="0" smtClean="0"/>
          </a:p>
          <a:p>
            <a:r>
              <a:rPr lang="en-US" sz="1800" dirty="0" smtClean="0"/>
              <a:t>Problem</a:t>
            </a:r>
            <a:r>
              <a:rPr lang="en-US" sz="1800" dirty="0"/>
              <a:t>: No linking </a:t>
            </a:r>
            <a:r>
              <a:rPr lang="en-US" sz="1800" dirty="0" smtClean="0"/>
              <a:t>sample ID </a:t>
            </a:r>
            <a:r>
              <a:rPr lang="en-US" sz="1800" dirty="0"/>
              <a:t>between databases.</a:t>
            </a:r>
          </a:p>
          <a:p>
            <a:r>
              <a:rPr lang="en-US" sz="1800" dirty="0"/>
              <a:t>Solution: Create sample ID using station code, date, and time.</a:t>
            </a:r>
          </a:p>
          <a:p>
            <a:endParaRPr lang="en-US" sz="1800" dirty="0" smtClean="0"/>
          </a:p>
        </p:txBody>
      </p:sp>
      <p:sp>
        <p:nvSpPr>
          <p:cNvPr id="6" name="Title 5"/>
          <p:cNvSpPr>
            <a:spLocks noGrp="1"/>
          </p:cNvSpPr>
          <p:nvPr>
            <p:ph type="title"/>
          </p:nvPr>
        </p:nvSpPr>
        <p:spPr/>
        <p:txBody>
          <a:bodyPr/>
          <a:lstStyle/>
          <a:p>
            <a:r>
              <a:rPr lang="en-US" dirty="0" smtClean="0"/>
              <a:t>Step 2: Wrangle Data</a:t>
            </a:r>
            <a:endParaRPr lang="en-US" dirty="0"/>
          </a:p>
        </p:txBody>
      </p:sp>
      <p:sp>
        <p:nvSpPr>
          <p:cNvPr id="8" name="Text Placeholder 4"/>
          <p:cNvSpPr>
            <a:spLocks noGrp="1"/>
          </p:cNvSpPr>
          <p:nvPr>
            <p:ph type="body" idx="1"/>
          </p:nvPr>
        </p:nvSpPr>
        <p:spPr>
          <a:xfrm>
            <a:off x="7789311" y="3960739"/>
            <a:ext cx="3414495" cy="1892257"/>
          </a:xfrm>
        </p:spPr>
        <p:txBody>
          <a:bodyPr>
            <a:normAutofit/>
          </a:bodyPr>
          <a:lstStyle/>
          <a:p>
            <a:r>
              <a:rPr lang="en-US" sz="1800" dirty="0" err="1" smtClean="0"/>
              <a:t>odbc</a:t>
            </a:r>
            <a:endParaRPr lang="en-US" sz="1800" dirty="0" smtClean="0"/>
          </a:p>
          <a:p>
            <a:r>
              <a:rPr lang="en-US" sz="1800" b="1" dirty="0" err="1" smtClean="0">
                <a:solidFill>
                  <a:schemeClr val="bg2"/>
                </a:solidFill>
              </a:rPr>
              <a:t>dplyr</a:t>
            </a:r>
            <a:r>
              <a:rPr lang="en-US" sz="1800" b="1" dirty="0" smtClean="0">
                <a:solidFill>
                  <a:schemeClr val="bg2"/>
                </a:solidFill>
              </a:rPr>
              <a:t> + </a:t>
            </a:r>
            <a:r>
              <a:rPr lang="en-US" sz="1800" b="1" dirty="0" err="1" smtClean="0">
                <a:solidFill>
                  <a:schemeClr val="bg2"/>
                </a:solidFill>
              </a:rPr>
              <a:t>tidyr</a:t>
            </a:r>
            <a:endParaRPr lang="en-US" sz="1800" b="1" dirty="0" smtClean="0">
              <a:solidFill>
                <a:schemeClr val="bg2"/>
              </a:solidFill>
            </a:endParaRPr>
          </a:p>
          <a:p>
            <a:r>
              <a:rPr lang="en-US" sz="1800" b="1" dirty="0" err="1" smtClean="0">
                <a:solidFill>
                  <a:schemeClr val="bg2"/>
                </a:solidFill>
              </a:rPr>
              <a:t>lubridate</a:t>
            </a:r>
            <a:endParaRPr lang="en-US" sz="1800" b="1" dirty="0">
              <a:solidFill>
                <a:schemeClr val="bg2"/>
              </a:solidFill>
            </a:endParaRPr>
          </a:p>
        </p:txBody>
      </p:sp>
      <p:sp>
        <p:nvSpPr>
          <p:cNvPr id="9" name="Title 5"/>
          <p:cNvSpPr txBox="1">
            <a:spLocks/>
          </p:cNvSpPr>
          <p:nvPr/>
        </p:nvSpPr>
        <p:spPr>
          <a:xfrm>
            <a:off x="7789311" y="3459921"/>
            <a:ext cx="4101164" cy="63634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600" b="1" kern="1200">
                <a:solidFill>
                  <a:schemeClr val="bg1"/>
                </a:solidFill>
                <a:latin typeface="+mj-lt"/>
                <a:ea typeface="+mj-ea"/>
                <a:cs typeface="+mj-cs"/>
              </a:defRPr>
            </a:lvl1pPr>
          </a:lstStyle>
          <a:p>
            <a:r>
              <a:rPr lang="en-US" sz="2400" dirty="0" smtClean="0"/>
              <a:t>Library</a:t>
            </a:r>
            <a:endParaRPr lang="en-US" sz="2400" dirty="0"/>
          </a:p>
        </p:txBody>
      </p:sp>
    </p:spTree>
    <p:extLst>
      <p:ext uri="{BB962C8B-B14F-4D97-AF65-F5344CB8AC3E}">
        <p14:creationId xmlns:p14="http://schemas.microsoft.com/office/powerpoint/2010/main" val="14227703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950F5D8-22E1-4015-8661-E5B1FD28C2DE}" type="slidenum">
              <a:rPr lang="en-US" noProof="0" smtClean="0"/>
              <a:t>13</a:t>
            </a:fld>
            <a:endParaRPr lang="en-US" noProof="0" dirty="0"/>
          </a:p>
        </p:txBody>
      </p:sp>
      <p:sp>
        <p:nvSpPr>
          <p:cNvPr id="5" name="Text Placeholder 4"/>
          <p:cNvSpPr>
            <a:spLocks noGrp="1"/>
          </p:cNvSpPr>
          <p:nvPr>
            <p:ph type="body" idx="1"/>
          </p:nvPr>
        </p:nvSpPr>
        <p:spPr>
          <a:xfrm>
            <a:off x="838200" y="4349207"/>
            <a:ext cx="4927266" cy="1654052"/>
          </a:xfrm>
        </p:spPr>
        <p:txBody>
          <a:bodyPr>
            <a:normAutofit/>
          </a:bodyPr>
          <a:lstStyle/>
          <a:p>
            <a:r>
              <a:rPr lang="en-US" sz="1800" dirty="0" smtClean="0"/>
              <a:t>Locate discrepancies between the two databases by comparing each table to it’s twin.</a:t>
            </a:r>
          </a:p>
          <a:p>
            <a:r>
              <a:rPr lang="en-US" sz="1800" dirty="0" smtClean="0"/>
              <a:t>Save the comparisons and other outputs (error counts, </a:t>
            </a:r>
            <a:r>
              <a:rPr lang="en-US" sz="1800" dirty="0" err="1" smtClean="0"/>
              <a:t>etc</a:t>
            </a:r>
            <a:r>
              <a:rPr lang="en-US" sz="1800" dirty="0" smtClean="0"/>
              <a:t>) to file.</a:t>
            </a:r>
            <a:endParaRPr lang="en-US" sz="1800" dirty="0"/>
          </a:p>
        </p:txBody>
      </p:sp>
      <p:sp>
        <p:nvSpPr>
          <p:cNvPr id="6" name="Title 5"/>
          <p:cNvSpPr>
            <a:spLocks noGrp="1"/>
          </p:cNvSpPr>
          <p:nvPr>
            <p:ph type="title"/>
          </p:nvPr>
        </p:nvSpPr>
        <p:spPr>
          <a:xfrm>
            <a:off x="838200" y="3324399"/>
            <a:ext cx="10515600" cy="872216"/>
          </a:xfrm>
        </p:spPr>
        <p:txBody>
          <a:bodyPr>
            <a:normAutofit fontScale="90000"/>
          </a:bodyPr>
          <a:lstStyle/>
          <a:p>
            <a:r>
              <a:rPr lang="en-US" dirty="0" smtClean="0"/>
              <a:t>Step 3: Compare Data</a:t>
            </a:r>
            <a:br>
              <a:rPr lang="en-US" dirty="0" smtClean="0"/>
            </a:br>
            <a:r>
              <a:rPr lang="en-US" dirty="0" smtClean="0"/>
              <a:t>&amp; generate output</a:t>
            </a:r>
            <a:endParaRPr lang="en-US" dirty="0"/>
          </a:p>
        </p:txBody>
      </p:sp>
      <p:sp>
        <p:nvSpPr>
          <p:cNvPr id="7" name="Text Placeholder 4"/>
          <p:cNvSpPr>
            <a:spLocks noGrp="1"/>
          </p:cNvSpPr>
          <p:nvPr>
            <p:ph type="body" idx="1"/>
          </p:nvPr>
        </p:nvSpPr>
        <p:spPr>
          <a:xfrm>
            <a:off x="7789311" y="3960739"/>
            <a:ext cx="3414495" cy="1892257"/>
          </a:xfrm>
        </p:spPr>
        <p:txBody>
          <a:bodyPr>
            <a:normAutofit/>
          </a:bodyPr>
          <a:lstStyle/>
          <a:p>
            <a:r>
              <a:rPr lang="en-US" sz="1800" dirty="0" err="1" smtClean="0"/>
              <a:t>odbc</a:t>
            </a:r>
            <a:endParaRPr lang="en-US" sz="1800" dirty="0" smtClean="0"/>
          </a:p>
          <a:p>
            <a:r>
              <a:rPr lang="en-US" sz="1800" dirty="0" err="1" smtClean="0"/>
              <a:t>dplyr</a:t>
            </a:r>
            <a:r>
              <a:rPr lang="en-US" sz="1800" dirty="0" smtClean="0"/>
              <a:t> + </a:t>
            </a:r>
            <a:r>
              <a:rPr lang="en-US" sz="1800" dirty="0" err="1" smtClean="0"/>
              <a:t>tidyr</a:t>
            </a:r>
            <a:endParaRPr lang="en-US" sz="1800" dirty="0" smtClean="0"/>
          </a:p>
          <a:p>
            <a:r>
              <a:rPr lang="en-US" sz="1800" dirty="0" err="1" smtClean="0"/>
              <a:t>lubridate</a:t>
            </a:r>
            <a:endParaRPr lang="en-US" sz="1800" dirty="0" smtClean="0"/>
          </a:p>
          <a:p>
            <a:r>
              <a:rPr lang="en-US" sz="1800" b="1" dirty="0" err="1" smtClean="0">
                <a:solidFill>
                  <a:schemeClr val="bg2"/>
                </a:solidFill>
              </a:rPr>
              <a:t>compareDF</a:t>
            </a:r>
            <a:endParaRPr lang="en-US" sz="1800" b="1" dirty="0">
              <a:solidFill>
                <a:schemeClr val="bg2"/>
              </a:solidFill>
            </a:endParaRPr>
          </a:p>
        </p:txBody>
      </p:sp>
      <p:sp>
        <p:nvSpPr>
          <p:cNvPr id="8" name="Title 5"/>
          <p:cNvSpPr txBox="1">
            <a:spLocks/>
          </p:cNvSpPr>
          <p:nvPr/>
        </p:nvSpPr>
        <p:spPr>
          <a:xfrm>
            <a:off x="7789311" y="3459921"/>
            <a:ext cx="4101164" cy="63634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600" b="1" kern="1200">
                <a:solidFill>
                  <a:schemeClr val="bg1"/>
                </a:solidFill>
                <a:latin typeface="+mj-lt"/>
                <a:ea typeface="+mj-ea"/>
                <a:cs typeface="+mj-cs"/>
              </a:defRPr>
            </a:lvl1pPr>
          </a:lstStyle>
          <a:p>
            <a:r>
              <a:rPr lang="en-US" sz="2400" dirty="0" smtClean="0"/>
              <a:t>Library</a:t>
            </a:r>
            <a:endParaRPr lang="en-US" sz="2400" dirty="0"/>
          </a:p>
        </p:txBody>
      </p:sp>
    </p:spTree>
    <p:extLst>
      <p:ext uri="{BB962C8B-B14F-4D97-AF65-F5344CB8AC3E}">
        <p14:creationId xmlns:p14="http://schemas.microsoft.com/office/powerpoint/2010/main" val="27393278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B37E1-F9A3-4DAE-8651-1F67369BE49E}"/>
              </a:ext>
            </a:extLst>
          </p:cNvPr>
          <p:cNvSpPr>
            <a:spLocks noGrp="1"/>
          </p:cNvSpPr>
          <p:nvPr>
            <p:ph type="title"/>
          </p:nvPr>
        </p:nvSpPr>
        <p:spPr>
          <a:xfrm>
            <a:off x="836613" y="397040"/>
            <a:ext cx="8127212" cy="552848"/>
          </a:xfrm>
        </p:spPr>
        <p:txBody>
          <a:bodyPr/>
          <a:lstStyle/>
          <a:p>
            <a:r>
              <a:rPr lang="en-US"/>
              <a:t>How </a:t>
            </a:r>
            <a:r>
              <a:rPr lang="en-US" dirty="0"/>
              <a:t>the</a:t>
            </a:r>
            <a:r>
              <a:rPr lang="en-US"/>
              <a:t> output </a:t>
            </a:r>
            <a:r>
              <a:rPr lang="en-US" smtClean="0"/>
              <a:t>works</a:t>
            </a:r>
            <a:endParaRPr lang="en-US" dirty="0"/>
          </a:p>
        </p:txBody>
      </p:sp>
      <p:sp>
        <p:nvSpPr>
          <p:cNvPr id="11" name="Text Placeholder 10">
            <a:extLst>
              <a:ext uri="{FF2B5EF4-FFF2-40B4-BE49-F238E27FC236}">
                <a16:creationId xmlns:a16="http://schemas.microsoft.com/office/drawing/2014/main" id="{EC8B5F5D-4DED-486E-AD3C-6533999123D0}"/>
              </a:ext>
            </a:extLst>
          </p:cNvPr>
          <p:cNvSpPr>
            <a:spLocks noGrp="1"/>
          </p:cNvSpPr>
          <p:nvPr>
            <p:ph type="body" sz="quarter" idx="47"/>
          </p:nvPr>
        </p:nvSpPr>
        <p:spPr>
          <a:xfrm>
            <a:off x="836613" y="1109673"/>
            <a:ext cx="8128799" cy="706122"/>
          </a:xfrm>
        </p:spPr>
        <p:txBody>
          <a:bodyPr>
            <a:normAutofit lnSpcReduction="10000"/>
          </a:bodyPr>
          <a:lstStyle/>
          <a:p>
            <a:r>
              <a:rPr lang="en-US" dirty="0" smtClean="0"/>
              <a:t>We use a package called </a:t>
            </a:r>
            <a:r>
              <a:rPr lang="en-US" dirty="0" err="1" smtClean="0"/>
              <a:t>compareDF</a:t>
            </a:r>
            <a:r>
              <a:rPr lang="en-US" dirty="0" smtClean="0"/>
              <a:t> to conduct a </a:t>
            </a:r>
            <a:r>
              <a:rPr lang="en-US" dirty="0" err="1" smtClean="0"/>
              <a:t>git</a:t>
            </a:r>
            <a:r>
              <a:rPr lang="en-US" dirty="0" smtClean="0"/>
              <a:t>-style comparison between the two databases. Only lines with errors are displayed, and errors are highlighted in color.</a:t>
            </a:r>
            <a:endParaRPr lang="en-US" dirty="0"/>
          </a:p>
        </p:txBody>
      </p:sp>
      <p:pic>
        <p:nvPicPr>
          <p:cNvPr id="43" name="Picture Placeholder 42">
            <a:extLst>
              <a:ext uri="{FF2B5EF4-FFF2-40B4-BE49-F238E27FC236}">
                <a16:creationId xmlns:a16="http://schemas.microsoft.com/office/drawing/2014/main" id="{95095244-281C-45C6-B4B5-1A086A96C10D}"/>
              </a:ext>
            </a:extLst>
          </p:cNvPr>
          <p:cNvPicPr>
            <a:picLocks noGrp="1" noChangeAspect="1"/>
          </p:cNvPicPr>
          <p:nvPr>
            <p:ph type="pic" sz="quarter" idx="52"/>
          </p:nvPr>
        </p:nvPicPr>
        <p:blipFill>
          <a:blip r:embed="rId3">
            <a:extLst>
              <a:ext uri="{28A0092B-C50C-407E-A947-70E740481C1C}">
                <a14:useLocalDpi xmlns:a14="http://schemas.microsoft.com/office/drawing/2010/main" val="0"/>
              </a:ext>
            </a:extLst>
          </a:blip>
          <a:stretch>
            <a:fillRect/>
          </a:stretch>
        </p:blipFill>
        <p:spPr>
          <a:xfrm>
            <a:off x="531765" y="2075695"/>
            <a:ext cx="5377625" cy="4264473"/>
          </a:xfrm>
        </p:spPr>
      </p:pic>
      <p:sp>
        <p:nvSpPr>
          <p:cNvPr id="7" name="Text Placeholder 6">
            <a:extLst>
              <a:ext uri="{FF2B5EF4-FFF2-40B4-BE49-F238E27FC236}">
                <a16:creationId xmlns:a16="http://schemas.microsoft.com/office/drawing/2014/main" id="{9D39A442-EAC4-4F9B-B80E-420D7D36ED2E}"/>
              </a:ext>
            </a:extLst>
          </p:cNvPr>
          <p:cNvSpPr>
            <a:spLocks noGrp="1"/>
          </p:cNvSpPr>
          <p:nvPr>
            <p:ph type="body" idx="41"/>
          </p:nvPr>
        </p:nvSpPr>
        <p:spPr/>
        <p:txBody>
          <a:bodyPr/>
          <a:lstStyle/>
          <a:p>
            <a:r>
              <a:rPr lang="en-US" dirty="0" smtClean="0"/>
              <a:t>First Entry</a:t>
            </a:r>
            <a:endParaRPr lang="en-US" dirty="0"/>
          </a:p>
        </p:txBody>
      </p:sp>
      <p:sp>
        <p:nvSpPr>
          <p:cNvPr id="8" name="Text Placeholder 7">
            <a:extLst>
              <a:ext uri="{FF2B5EF4-FFF2-40B4-BE49-F238E27FC236}">
                <a16:creationId xmlns:a16="http://schemas.microsoft.com/office/drawing/2014/main" id="{59B269EA-29F7-4180-983F-353E08D9B3F5}"/>
              </a:ext>
            </a:extLst>
          </p:cNvPr>
          <p:cNvSpPr>
            <a:spLocks noGrp="1"/>
          </p:cNvSpPr>
          <p:nvPr>
            <p:ph type="body" sz="quarter" idx="42"/>
          </p:nvPr>
        </p:nvSpPr>
        <p:spPr/>
        <p:txBody>
          <a:bodyPr/>
          <a:lstStyle/>
          <a:p>
            <a:r>
              <a:rPr lang="en-US" dirty="0" smtClean="0"/>
              <a:t>Values from the first entry database that don’t match those in the second are highlighted in green.</a:t>
            </a:r>
            <a:endParaRPr lang="en-US" dirty="0"/>
          </a:p>
        </p:txBody>
      </p:sp>
      <p:sp>
        <p:nvSpPr>
          <p:cNvPr id="9" name="Text Placeholder 8">
            <a:extLst>
              <a:ext uri="{FF2B5EF4-FFF2-40B4-BE49-F238E27FC236}">
                <a16:creationId xmlns:a16="http://schemas.microsoft.com/office/drawing/2014/main" id="{12ABC038-A233-47DB-BEFD-F6D7371611F6}"/>
              </a:ext>
            </a:extLst>
          </p:cNvPr>
          <p:cNvSpPr>
            <a:spLocks noGrp="1"/>
          </p:cNvSpPr>
          <p:nvPr>
            <p:ph type="body" idx="45"/>
          </p:nvPr>
        </p:nvSpPr>
        <p:spPr/>
        <p:txBody>
          <a:bodyPr/>
          <a:lstStyle/>
          <a:p>
            <a:r>
              <a:rPr lang="en-US" dirty="0" smtClean="0"/>
              <a:t>Second Entry</a:t>
            </a:r>
            <a:endParaRPr lang="en-US" dirty="0"/>
          </a:p>
        </p:txBody>
      </p:sp>
      <p:sp>
        <p:nvSpPr>
          <p:cNvPr id="10" name="Text Placeholder 9">
            <a:extLst>
              <a:ext uri="{FF2B5EF4-FFF2-40B4-BE49-F238E27FC236}">
                <a16:creationId xmlns:a16="http://schemas.microsoft.com/office/drawing/2014/main" id="{206C2CB1-F5EE-46DA-A614-0B0153DDBA46}"/>
              </a:ext>
            </a:extLst>
          </p:cNvPr>
          <p:cNvSpPr>
            <a:spLocks noGrp="1"/>
          </p:cNvSpPr>
          <p:nvPr>
            <p:ph type="body" sz="quarter" idx="46"/>
          </p:nvPr>
        </p:nvSpPr>
        <p:spPr/>
        <p:txBody>
          <a:bodyPr/>
          <a:lstStyle/>
          <a:p>
            <a:r>
              <a:rPr lang="en-US" dirty="0"/>
              <a:t>Values from the </a:t>
            </a:r>
            <a:r>
              <a:rPr lang="en-US" dirty="0" smtClean="0"/>
              <a:t>second </a:t>
            </a:r>
            <a:r>
              <a:rPr lang="en-US" dirty="0"/>
              <a:t>entry database that don’t match those in the </a:t>
            </a:r>
            <a:r>
              <a:rPr lang="en-US" dirty="0" smtClean="0"/>
              <a:t>first </a:t>
            </a:r>
            <a:r>
              <a:rPr lang="en-US" dirty="0"/>
              <a:t>are highlighted in </a:t>
            </a:r>
            <a:r>
              <a:rPr lang="en-US" dirty="0" smtClean="0"/>
              <a:t>red.</a:t>
            </a:r>
            <a:endParaRPr lang="en-US" dirty="0"/>
          </a:p>
        </p:txBody>
      </p:sp>
      <p:sp>
        <p:nvSpPr>
          <p:cNvPr id="5" name="Slide Number Placeholder 4">
            <a:extLst>
              <a:ext uri="{FF2B5EF4-FFF2-40B4-BE49-F238E27FC236}">
                <a16:creationId xmlns:a16="http://schemas.microsoft.com/office/drawing/2014/main" id="{024136C6-3C0D-4842-BA27-4952FADF5DD6}"/>
              </a:ext>
            </a:extLst>
          </p:cNvPr>
          <p:cNvSpPr>
            <a:spLocks noGrp="1"/>
          </p:cNvSpPr>
          <p:nvPr>
            <p:ph type="sldNum" sz="quarter" idx="12"/>
          </p:nvPr>
        </p:nvSpPr>
        <p:spPr/>
        <p:txBody>
          <a:bodyPr/>
          <a:lstStyle/>
          <a:p>
            <a:fld id="{4950F5D8-22E1-4015-8661-E5B1FD28C2DE}" type="slidenum">
              <a:rPr lang="en-US" smtClean="0"/>
              <a:pPr/>
              <a:t>14</a:t>
            </a:fld>
            <a:endParaRPr lang="en-US" dirty="0"/>
          </a:p>
        </p:txBody>
      </p:sp>
      <p:sp>
        <p:nvSpPr>
          <p:cNvPr id="13" name="TextBox 12"/>
          <p:cNvSpPr txBox="1"/>
          <p:nvPr/>
        </p:nvSpPr>
        <p:spPr>
          <a:xfrm>
            <a:off x="6824245" y="2300746"/>
            <a:ext cx="1069524" cy="1862048"/>
          </a:xfrm>
          <a:prstGeom prst="rect">
            <a:avLst/>
          </a:prstGeom>
          <a:noFill/>
          <a:ln>
            <a:noFill/>
          </a:ln>
        </p:spPr>
        <p:txBody>
          <a:bodyPr wrap="none" rtlCol="0">
            <a:spAutoFit/>
          </a:bodyPr>
          <a:lstStyle/>
          <a:p>
            <a:r>
              <a:rPr lang="en-US" sz="11500" dirty="0" smtClean="0">
                <a:ln w="0">
                  <a:solidFill>
                    <a:schemeClr val="bg1"/>
                  </a:solidFill>
                </a:ln>
                <a:solidFill>
                  <a:schemeClr val="accent6">
                    <a:lumMod val="75000"/>
                  </a:schemeClr>
                </a:solidFill>
                <a:latin typeface="Courier New" panose="02070309020205020404" pitchFamily="49" charset="0"/>
                <a:cs typeface="Courier New" panose="02070309020205020404" pitchFamily="49" charset="0"/>
              </a:rPr>
              <a:t>1</a:t>
            </a:r>
            <a:endParaRPr lang="en-US" sz="11500" dirty="0">
              <a:ln w="0">
                <a:solidFill>
                  <a:schemeClr val="bg1"/>
                </a:solidFill>
              </a:ln>
              <a:solidFill>
                <a:schemeClr val="accent6">
                  <a:lumMod val="75000"/>
                </a:schemeClr>
              </a:solidFill>
              <a:latin typeface="Courier New" panose="02070309020205020404" pitchFamily="49" charset="0"/>
              <a:cs typeface="Courier New" panose="02070309020205020404" pitchFamily="49" charset="0"/>
            </a:endParaRPr>
          </a:p>
        </p:txBody>
      </p:sp>
      <p:sp>
        <p:nvSpPr>
          <p:cNvPr id="18" name="TextBox 17"/>
          <p:cNvSpPr txBox="1"/>
          <p:nvPr/>
        </p:nvSpPr>
        <p:spPr>
          <a:xfrm>
            <a:off x="9611021" y="2345883"/>
            <a:ext cx="1069524" cy="1862048"/>
          </a:xfrm>
          <a:prstGeom prst="rect">
            <a:avLst/>
          </a:prstGeom>
          <a:noFill/>
        </p:spPr>
        <p:txBody>
          <a:bodyPr wrap="none" rtlCol="0">
            <a:spAutoFit/>
          </a:bodyPr>
          <a:lstStyle/>
          <a:p>
            <a:r>
              <a:rPr lang="en-US" sz="11500" dirty="0" smtClean="0">
                <a:ln>
                  <a:solidFill>
                    <a:schemeClr val="bg1"/>
                  </a:solidFill>
                </a:ln>
                <a:solidFill>
                  <a:srgbClr val="FF0000"/>
                </a:solidFill>
                <a:latin typeface="Courier New" panose="02070309020205020404" pitchFamily="49" charset="0"/>
                <a:cs typeface="Courier New" panose="02070309020205020404" pitchFamily="49" charset="0"/>
              </a:rPr>
              <a:t>2</a:t>
            </a:r>
            <a:endParaRPr lang="en-US" sz="11500" dirty="0">
              <a:ln>
                <a:solidFill>
                  <a:schemeClr val="bg1"/>
                </a:solidFill>
              </a:ln>
              <a:solidFill>
                <a:srgbClr val="FF0000"/>
              </a:solidFill>
              <a:latin typeface="Courier New" panose="02070309020205020404" pitchFamily="49" charset="0"/>
              <a:cs typeface="Courier New" panose="02070309020205020404" pitchFamily="49" charset="0"/>
            </a:endParaRPr>
          </a:p>
        </p:txBody>
      </p:sp>
      <p:sp>
        <p:nvSpPr>
          <p:cNvPr id="3" name="Oval 2"/>
          <p:cNvSpPr/>
          <p:nvPr/>
        </p:nvSpPr>
        <p:spPr>
          <a:xfrm>
            <a:off x="4928135" y="3176337"/>
            <a:ext cx="818147" cy="837398"/>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4928134" y="5234392"/>
            <a:ext cx="818147" cy="837398"/>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54219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43D8BE-B4A0-47BA-80B9-E1885926934D}"/>
              </a:ext>
            </a:extLst>
          </p:cNvPr>
          <p:cNvSpPr>
            <a:spLocks noGrp="1"/>
          </p:cNvSpPr>
          <p:nvPr>
            <p:ph type="title"/>
          </p:nvPr>
        </p:nvSpPr>
        <p:spPr/>
        <p:txBody>
          <a:bodyPr/>
          <a:lstStyle/>
          <a:p>
            <a:r>
              <a:rPr lang="en-US" dirty="0" smtClean="0"/>
              <a:t>Finding and interpreting errors.</a:t>
            </a:r>
            <a:endParaRPr lang="en-US" dirty="0"/>
          </a:p>
        </p:txBody>
      </p:sp>
      <p:sp>
        <p:nvSpPr>
          <p:cNvPr id="6" name="Text Placeholder 5">
            <a:extLst>
              <a:ext uri="{FF2B5EF4-FFF2-40B4-BE49-F238E27FC236}">
                <a16:creationId xmlns:a16="http://schemas.microsoft.com/office/drawing/2014/main" id="{CF0A689A-ADE6-4CCC-8A2B-72A65D396B4F}"/>
              </a:ext>
            </a:extLst>
          </p:cNvPr>
          <p:cNvSpPr>
            <a:spLocks noGrp="1"/>
          </p:cNvSpPr>
          <p:nvPr>
            <p:ph type="body" idx="1"/>
          </p:nvPr>
        </p:nvSpPr>
        <p:spPr>
          <a:xfrm>
            <a:off x="831850" y="4096261"/>
            <a:ext cx="4927266" cy="1902213"/>
          </a:xfrm>
        </p:spPr>
        <p:txBody>
          <a:bodyPr>
            <a:normAutofit/>
          </a:bodyPr>
          <a:lstStyle/>
          <a:p>
            <a:r>
              <a:rPr lang="en-US" dirty="0"/>
              <a:t>Grouped red and green rows (with the same shading) are from the same sample (tow, seine site, </a:t>
            </a:r>
            <a:r>
              <a:rPr lang="en-US" dirty="0" err="1"/>
              <a:t>etc</a:t>
            </a:r>
            <a:r>
              <a:rPr lang="en-US" dirty="0"/>
              <a:t>) and have some form of discrepancy between them.</a:t>
            </a:r>
          </a:p>
          <a:p>
            <a:r>
              <a:rPr lang="en-US" dirty="0"/>
              <a:t>Lone lines (where only a single color is highlighted) are </a:t>
            </a:r>
            <a:r>
              <a:rPr lang="en-US" dirty="0" smtClean="0"/>
              <a:t>orphans, </a:t>
            </a:r>
            <a:r>
              <a:rPr lang="en-US" dirty="0"/>
              <a:t>where a record exists in only one database.</a:t>
            </a:r>
          </a:p>
        </p:txBody>
      </p:sp>
      <p:sp>
        <p:nvSpPr>
          <p:cNvPr id="8" name="Text Placeholder 7">
            <a:extLst>
              <a:ext uri="{FF2B5EF4-FFF2-40B4-BE49-F238E27FC236}">
                <a16:creationId xmlns:a16="http://schemas.microsoft.com/office/drawing/2014/main" id="{ACD2F93E-F351-489B-9280-E07EC126C58B}"/>
              </a:ext>
            </a:extLst>
          </p:cNvPr>
          <p:cNvSpPr>
            <a:spLocks noGrp="1"/>
          </p:cNvSpPr>
          <p:nvPr>
            <p:ph type="body" idx="14"/>
          </p:nvPr>
        </p:nvSpPr>
        <p:spPr/>
        <p:txBody>
          <a:bodyPr/>
          <a:lstStyle/>
          <a:p>
            <a:r>
              <a:rPr lang="en-US" dirty="0" smtClean="0"/>
              <a:t>Other outputs list orphan samples (i.e., whole samples that are present in only one database) and summary statistics that can help diagnose database problems.</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97" y="540363"/>
            <a:ext cx="11688806" cy="189574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7523" y="5109149"/>
            <a:ext cx="5070450" cy="1596253"/>
          </a:xfrm>
          <a:prstGeom prst="rect">
            <a:avLst/>
          </a:prstGeom>
        </p:spPr>
      </p:pic>
    </p:spTree>
    <p:extLst>
      <p:ext uri="{BB962C8B-B14F-4D97-AF65-F5344CB8AC3E}">
        <p14:creationId xmlns:p14="http://schemas.microsoft.com/office/powerpoint/2010/main" val="28517954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A7E572-F0AC-4962-AC8B-24DD8CD61D2D}"/>
              </a:ext>
            </a:extLst>
          </p:cNvPr>
          <p:cNvSpPr>
            <a:spLocks noGrp="1"/>
          </p:cNvSpPr>
          <p:nvPr>
            <p:ph type="title"/>
          </p:nvPr>
        </p:nvSpPr>
        <p:spPr>
          <a:xfrm>
            <a:off x="6438149" y="263705"/>
            <a:ext cx="5215786" cy="1091078"/>
          </a:xfrm>
        </p:spPr>
        <p:txBody>
          <a:bodyPr/>
          <a:lstStyle/>
          <a:p>
            <a:r>
              <a:rPr lang="en-US" dirty="0" smtClean="0"/>
              <a:t>Lessons Learned</a:t>
            </a:r>
            <a:endParaRPr lang="en-US" dirty="0"/>
          </a:p>
        </p:txBody>
      </p:sp>
      <p:sp>
        <p:nvSpPr>
          <p:cNvPr id="4" name="Content Placeholder 3">
            <a:extLst>
              <a:ext uri="{FF2B5EF4-FFF2-40B4-BE49-F238E27FC236}">
                <a16:creationId xmlns:a16="http://schemas.microsoft.com/office/drawing/2014/main" id="{E9A97DCF-3682-44C5-A5DA-9D96CF14B628}"/>
              </a:ext>
            </a:extLst>
          </p:cNvPr>
          <p:cNvSpPr>
            <a:spLocks noGrp="1"/>
          </p:cNvSpPr>
          <p:nvPr>
            <p:ph sz="quarter" idx="4"/>
          </p:nvPr>
        </p:nvSpPr>
        <p:spPr>
          <a:xfrm>
            <a:off x="6427531" y="1560620"/>
            <a:ext cx="4607015" cy="4686176"/>
          </a:xfrm>
        </p:spPr>
        <p:txBody>
          <a:bodyPr>
            <a:normAutofit/>
          </a:bodyPr>
          <a:lstStyle/>
          <a:p>
            <a:r>
              <a:rPr lang="en-US" dirty="0" smtClean="0"/>
              <a:t>Small differences between databases lead to big obstacles later.</a:t>
            </a:r>
          </a:p>
          <a:p>
            <a:pPr lvl="1"/>
            <a:r>
              <a:rPr lang="en-US" dirty="0" smtClean="0"/>
              <a:t>Building for database interoperability will save you a lot of pain.</a:t>
            </a:r>
          </a:p>
          <a:p>
            <a:pPr lvl="1"/>
            <a:r>
              <a:rPr lang="en-US" dirty="0" smtClean="0"/>
              <a:t>Majority of coding time was devoted to resolving small differences in formatting (particularly time &amp; date).</a:t>
            </a:r>
          </a:p>
          <a:p>
            <a:pPr lvl="1"/>
            <a:r>
              <a:rPr lang="en-US" dirty="0" smtClean="0"/>
              <a:t>Grouping information (dates, times, station codes and crew names) are critical elements for comparison and should be carefully formatted.</a:t>
            </a:r>
          </a:p>
          <a:p>
            <a:r>
              <a:rPr lang="en-US" dirty="0" smtClean="0"/>
              <a:t>No database QC method is perfect.</a:t>
            </a:r>
          </a:p>
          <a:p>
            <a:pPr lvl="1"/>
            <a:r>
              <a:rPr lang="en-US" dirty="0" smtClean="0"/>
              <a:t>Interpreting outputs.</a:t>
            </a:r>
          </a:p>
          <a:p>
            <a:pPr lvl="1"/>
            <a:r>
              <a:rPr lang="en-US" dirty="0" smtClean="0"/>
              <a:t>Access comparisons still situationally useful.</a:t>
            </a:r>
          </a:p>
          <a:p>
            <a:endParaRPr lang="en-US" dirty="0"/>
          </a:p>
        </p:txBody>
      </p:sp>
      <p:sp>
        <p:nvSpPr>
          <p:cNvPr id="7" name="Slide Number Placeholder 6">
            <a:extLst>
              <a:ext uri="{FF2B5EF4-FFF2-40B4-BE49-F238E27FC236}">
                <a16:creationId xmlns:a16="http://schemas.microsoft.com/office/drawing/2014/main" id="{ECD7B63F-6F62-46FC-8E6A-512867B9E479}"/>
              </a:ext>
            </a:extLst>
          </p:cNvPr>
          <p:cNvSpPr>
            <a:spLocks noGrp="1"/>
          </p:cNvSpPr>
          <p:nvPr>
            <p:ph type="sldNum" sz="quarter" idx="12"/>
          </p:nvPr>
        </p:nvSpPr>
        <p:spPr/>
        <p:txBody>
          <a:bodyPr/>
          <a:lstStyle/>
          <a:p>
            <a:fld id="{4950F5D8-22E1-4015-8661-E5B1FD28C2DE}" type="slidenum">
              <a:rPr lang="en-US" smtClean="0"/>
              <a:pPr/>
              <a:t>16</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062" y="1560620"/>
            <a:ext cx="4591771" cy="3557989"/>
          </a:xfrm>
          <a:prstGeom prst="rect">
            <a:avLst/>
          </a:prstGeom>
          <a:effectLst>
            <a:glow rad="63500">
              <a:schemeClr val="tx1"/>
            </a:glow>
          </a:effectLst>
        </p:spPr>
      </p:pic>
    </p:spTree>
    <p:extLst>
      <p:ext uri="{BB962C8B-B14F-4D97-AF65-F5344CB8AC3E}">
        <p14:creationId xmlns:p14="http://schemas.microsoft.com/office/powerpoint/2010/main" val="578830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43D8BE-B4A0-47BA-80B9-E1885926934D}"/>
              </a:ext>
            </a:extLst>
          </p:cNvPr>
          <p:cNvSpPr>
            <a:spLocks noGrp="1"/>
          </p:cNvSpPr>
          <p:nvPr>
            <p:ph type="title"/>
          </p:nvPr>
        </p:nvSpPr>
        <p:spPr>
          <a:xfrm>
            <a:off x="838200" y="3324399"/>
            <a:ext cx="3995057" cy="636340"/>
          </a:xfrm>
        </p:spPr>
        <p:txBody>
          <a:bodyPr/>
          <a:lstStyle/>
          <a:p>
            <a:r>
              <a:rPr lang="en-US" dirty="0" smtClean="0"/>
              <a:t>Future directions</a:t>
            </a:r>
            <a:endParaRPr lang="en-US" dirty="0"/>
          </a:p>
        </p:txBody>
      </p:sp>
      <p:sp>
        <p:nvSpPr>
          <p:cNvPr id="6" name="Text Placeholder 5">
            <a:extLst>
              <a:ext uri="{FF2B5EF4-FFF2-40B4-BE49-F238E27FC236}">
                <a16:creationId xmlns:a16="http://schemas.microsoft.com/office/drawing/2014/main" id="{CF0A689A-ADE6-4CCC-8A2B-72A65D396B4F}"/>
              </a:ext>
            </a:extLst>
          </p:cNvPr>
          <p:cNvSpPr>
            <a:spLocks noGrp="1"/>
          </p:cNvSpPr>
          <p:nvPr>
            <p:ph type="body" idx="1"/>
          </p:nvPr>
        </p:nvSpPr>
        <p:spPr>
          <a:xfrm>
            <a:off x="831850" y="4096261"/>
            <a:ext cx="4927266" cy="2429667"/>
          </a:xfrm>
        </p:spPr>
        <p:txBody>
          <a:bodyPr>
            <a:normAutofit lnSpcReduction="10000"/>
          </a:bodyPr>
          <a:lstStyle/>
          <a:p>
            <a:r>
              <a:rPr lang="en-US" dirty="0" smtClean="0"/>
              <a:t>Expanding and improving this code.</a:t>
            </a:r>
          </a:p>
          <a:p>
            <a:pPr lvl="1"/>
            <a:r>
              <a:rPr lang="en-US" sz="1800" dirty="0" smtClean="0">
                <a:solidFill>
                  <a:schemeClr val="bg1"/>
                </a:solidFill>
              </a:rPr>
              <a:t>Feedback wanted! Packages, techniques, other input?</a:t>
            </a:r>
          </a:p>
          <a:p>
            <a:r>
              <a:rPr lang="en-US" sz="1600" dirty="0" smtClean="0"/>
              <a:t>Incorporating these techniques into other DJFMP databases.</a:t>
            </a:r>
          </a:p>
          <a:p>
            <a:pPr lvl="1"/>
            <a:r>
              <a:rPr lang="en-US" sz="1900" dirty="0" smtClean="0"/>
              <a:t>EDSM</a:t>
            </a:r>
          </a:p>
          <a:p>
            <a:pPr lvl="1"/>
            <a:r>
              <a:rPr lang="en-US" sz="1900" dirty="0" smtClean="0"/>
              <a:t>Liberty Island</a:t>
            </a:r>
          </a:p>
          <a:p>
            <a:r>
              <a:rPr lang="en-US" sz="1600" dirty="0" smtClean="0"/>
              <a:t>Creating documentation, package library, and producing usable (and re-usable) code to ensure program resiliency.</a:t>
            </a:r>
          </a:p>
          <a:p>
            <a:endParaRPr lang="en-US" sz="1500" dirty="0">
              <a:solidFill>
                <a:schemeClr val="bg1"/>
              </a:solidFill>
            </a:endParaRPr>
          </a:p>
        </p:txBody>
      </p:sp>
      <p:sp>
        <p:nvSpPr>
          <p:cNvPr id="8" name="Text Placeholder 7">
            <a:extLst>
              <a:ext uri="{FF2B5EF4-FFF2-40B4-BE49-F238E27FC236}">
                <a16:creationId xmlns:a16="http://schemas.microsoft.com/office/drawing/2014/main" id="{ACD2F93E-F351-489B-9280-E07EC126C58B}"/>
              </a:ext>
            </a:extLst>
          </p:cNvPr>
          <p:cNvSpPr>
            <a:spLocks noGrp="1"/>
          </p:cNvSpPr>
          <p:nvPr>
            <p:ph type="body" idx="14"/>
          </p:nvPr>
        </p:nvSpPr>
        <p:spPr/>
        <p:txBody>
          <a:bodyPr/>
          <a:lstStyle/>
          <a:p>
            <a:r>
              <a:rPr lang="en-US" dirty="0" smtClean="0"/>
              <a:t>Lara Mitchell, Jon </a:t>
            </a:r>
            <a:r>
              <a:rPr lang="en-US" dirty="0" err="1" smtClean="0"/>
              <a:t>Speegle</a:t>
            </a:r>
            <a:r>
              <a:rPr lang="en-US" dirty="0" smtClean="0"/>
              <a:t>, Brian </a:t>
            </a:r>
            <a:r>
              <a:rPr lang="en-US" dirty="0" err="1" smtClean="0"/>
              <a:t>Mahardja</a:t>
            </a:r>
            <a:r>
              <a:rPr lang="en-US" dirty="0" smtClean="0"/>
              <a:t>, Cory Graham, Ryan McKenzie.</a:t>
            </a:r>
          </a:p>
          <a:p>
            <a:pPr marL="0" indent="0">
              <a:buNone/>
            </a:pPr>
            <a:endParaRPr lang="en-US" dirty="0"/>
          </a:p>
        </p:txBody>
      </p:sp>
      <p:sp>
        <p:nvSpPr>
          <p:cNvPr id="15" name="Text Placeholder 7">
            <a:extLst>
              <a:ext uri="{FF2B5EF4-FFF2-40B4-BE49-F238E27FC236}">
                <a16:creationId xmlns:a16="http://schemas.microsoft.com/office/drawing/2014/main" id="{ACD2F93E-F351-489B-9280-E07EC126C58B}"/>
              </a:ext>
            </a:extLst>
          </p:cNvPr>
          <p:cNvSpPr txBox="1">
            <a:spLocks/>
          </p:cNvSpPr>
          <p:nvPr/>
        </p:nvSpPr>
        <p:spPr>
          <a:xfrm>
            <a:off x="6431297" y="964286"/>
            <a:ext cx="4927266" cy="1654052"/>
          </a:xfrm>
          <a:prstGeom prst="rect">
            <a:avLst/>
          </a:prstGeom>
        </p:spPr>
        <p:txBody>
          <a:bodyPr vert="horz" lIns="0" tIns="0" rIns="0" bIns="0" rtlCol="0">
            <a:normAutofit/>
          </a:bodyPr>
          <a:lstStyle>
            <a:lvl1pPr marL="216000" indent="-216000" algn="l" defTabSz="914400" rtl="0" eaLnBrk="1" latinLnBrk="0" hangingPunct="1">
              <a:lnSpc>
                <a:spcPct val="90000"/>
              </a:lnSpc>
              <a:spcBef>
                <a:spcPts val="600"/>
              </a:spcBef>
              <a:buClr>
                <a:schemeClr val="bg1">
                  <a:lumMod val="50000"/>
                </a:schemeClr>
              </a:buClr>
              <a:buFont typeface="Arial" panose="020B0604020202020204" pitchFamily="34" charset="0"/>
              <a:buChar char="•"/>
              <a:defRPr sz="17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US" dirty="0"/>
          </a:p>
        </p:txBody>
      </p:sp>
      <p:sp>
        <p:nvSpPr>
          <p:cNvPr id="16" name="Title 6">
            <a:extLst>
              <a:ext uri="{FF2B5EF4-FFF2-40B4-BE49-F238E27FC236}">
                <a16:creationId xmlns:a16="http://schemas.microsoft.com/office/drawing/2014/main" id="{7543D8BE-B4A0-47BA-80B9-E1885926934D}"/>
              </a:ext>
            </a:extLst>
          </p:cNvPr>
          <p:cNvSpPr txBox="1">
            <a:spLocks/>
          </p:cNvSpPr>
          <p:nvPr/>
        </p:nvSpPr>
        <p:spPr>
          <a:xfrm>
            <a:off x="6532984" y="3324399"/>
            <a:ext cx="3995057" cy="636340"/>
          </a:xfrm>
          <a:prstGeom prst="rect">
            <a:avLst/>
          </a:prstGeom>
        </p:spPr>
        <p:txBody>
          <a:bodyPr vert="horz" lIns="0" tIns="0" rIns="0" bIns="0" rtlCol="0" anchor="ctr">
            <a:normAutofit fontScale="92500"/>
          </a:bodyPr>
          <a:lstStyle>
            <a:lvl1pPr algn="l" defTabSz="914400" rtl="0" eaLnBrk="1" latinLnBrk="0" hangingPunct="1">
              <a:lnSpc>
                <a:spcPct val="90000"/>
              </a:lnSpc>
              <a:spcBef>
                <a:spcPct val="0"/>
              </a:spcBef>
              <a:buNone/>
              <a:defRPr sz="3600" b="1" kern="1200">
                <a:solidFill>
                  <a:schemeClr val="bg1"/>
                </a:solidFill>
                <a:latin typeface="+mj-lt"/>
                <a:ea typeface="+mj-ea"/>
                <a:cs typeface="+mj-cs"/>
              </a:defRPr>
            </a:lvl1pPr>
          </a:lstStyle>
          <a:p>
            <a:r>
              <a:rPr lang="en-US" dirty="0" smtClean="0"/>
              <a:t>Acknowledgements</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6126" y="-68067"/>
            <a:ext cx="5958804" cy="3039435"/>
          </a:xfrm>
          <a:prstGeom prst="rect">
            <a:avLst/>
          </a:prstGeom>
          <a:ln>
            <a:noFill/>
          </a:ln>
          <a:effectLst>
            <a:glow rad="63500">
              <a:schemeClr val="tx1">
                <a:alpha val="77000"/>
              </a:schemeClr>
            </a:glow>
          </a:effectLst>
        </p:spPr>
      </p:pic>
      <p:sp>
        <p:nvSpPr>
          <p:cNvPr id="3" name="Rectangle 2"/>
          <p:cNvSpPr/>
          <p:nvPr/>
        </p:nvSpPr>
        <p:spPr>
          <a:xfrm>
            <a:off x="5759116" y="5750313"/>
            <a:ext cx="6096000" cy="646331"/>
          </a:xfrm>
          <a:prstGeom prst="rect">
            <a:avLst/>
          </a:prstGeom>
        </p:spPr>
        <p:txBody>
          <a:bodyPr>
            <a:spAutoFit/>
          </a:bodyPr>
          <a:lstStyle/>
          <a:p>
            <a:r>
              <a:rPr lang="en-US" dirty="0">
                <a:hlinkClick r:id="rId4"/>
              </a:rPr>
              <a:t>https://github.com/morgan-gilbert/DJFMP-Double-Entry---R-Code</a:t>
            </a:r>
            <a:endParaRPr lang="en-US" dirty="0"/>
          </a:p>
        </p:txBody>
      </p:sp>
      <p:sp>
        <p:nvSpPr>
          <p:cNvPr id="11" name="Title 6">
            <a:extLst>
              <a:ext uri="{FF2B5EF4-FFF2-40B4-BE49-F238E27FC236}">
                <a16:creationId xmlns:a16="http://schemas.microsoft.com/office/drawing/2014/main" id="{7543D8BE-B4A0-47BA-80B9-E1885926934D}"/>
              </a:ext>
            </a:extLst>
          </p:cNvPr>
          <p:cNvSpPr txBox="1">
            <a:spLocks/>
          </p:cNvSpPr>
          <p:nvPr/>
        </p:nvSpPr>
        <p:spPr>
          <a:xfrm>
            <a:off x="5759116" y="5079113"/>
            <a:ext cx="3995057" cy="636340"/>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600" b="1" kern="1200">
                <a:solidFill>
                  <a:schemeClr val="bg1"/>
                </a:solidFill>
                <a:latin typeface="+mj-lt"/>
                <a:ea typeface="+mj-ea"/>
                <a:cs typeface="+mj-cs"/>
              </a:defRPr>
            </a:lvl1pPr>
          </a:lstStyle>
          <a:p>
            <a:r>
              <a:rPr lang="en-US" dirty="0" smtClean="0"/>
              <a:t>Current version:</a:t>
            </a:r>
            <a:endParaRPr lang="en-US" dirty="0"/>
          </a:p>
        </p:txBody>
      </p:sp>
    </p:spTree>
    <p:extLst>
      <p:ext uri="{BB962C8B-B14F-4D97-AF65-F5344CB8AC3E}">
        <p14:creationId xmlns:p14="http://schemas.microsoft.com/office/powerpoint/2010/main" val="33280709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1013" y="4793641"/>
            <a:ext cx="3470987" cy="177046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014" y="4653445"/>
            <a:ext cx="1722717" cy="2050854"/>
          </a:xfrm>
          <a:prstGeom prst="rect">
            <a:avLst/>
          </a:prstGeom>
        </p:spPr>
      </p:pic>
      <p:sp>
        <p:nvSpPr>
          <p:cNvPr id="8" name="Title 3">
            <a:extLst>
              <a:ext uri="{FF2B5EF4-FFF2-40B4-BE49-F238E27FC236}">
                <a16:creationId xmlns:a16="http://schemas.microsoft.com/office/drawing/2014/main" id="{FA532457-29F4-475F-B58C-80A91C832EA9}"/>
              </a:ext>
            </a:extLst>
          </p:cNvPr>
          <p:cNvSpPr txBox="1">
            <a:spLocks/>
          </p:cNvSpPr>
          <p:nvPr/>
        </p:nvSpPr>
        <p:spPr>
          <a:xfrm>
            <a:off x="713072" y="597240"/>
            <a:ext cx="10674246" cy="636340"/>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85000"/>
              </a:lnSpc>
              <a:spcBef>
                <a:spcPct val="0"/>
              </a:spcBef>
              <a:buNone/>
              <a:defRPr sz="5500" b="1" kern="1200">
                <a:solidFill>
                  <a:schemeClr val="bg1"/>
                </a:solidFill>
                <a:latin typeface="+mj-lt"/>
                <a:ea typeface="+mj-ea"/>
                <a:cs typeface="+mj-cs"/>
              </a:defRPr>
            </a:lvl1pPr>
          </a:lstStyle>
          <a:p>
            <a:r>
              <a:rPr lang="en-US" b="0" dirty="0" smtClean="0"/>
              <a:t>Roadmap</a:t>
            </a:r>
            <a:endParaRPr lang="en-US" b="0" dirty="0"/>
          </a:p>
        </p:txBody>
      </p:sp>
      <p:sp>
        <p:nvSpPr>
          <p:cNvPr id="9" name="Text Placeholder 1">
            <a:extLst>
              <a:ext uri="{FF2B5EF4-FFF2-40B4-BE49-F238E27FC236}">
                <a16:creationId xmlns:a16="http://schemas.microsoft.com/office/drawing/2014/main" id="{F5DC1B5D-1A60-450C-9BD8-9C391E14BCA0}"/>
              </a:ext>
            </a:extLst>
          </p:cNvPr>
          <p:cNvSpPr txBox="1">
            <a:spLocks/>
          </p:cNvSpPr>
          <p:nvPr/>
        </p:nvSpPr>
        <p:spPr>
          <a:xfrm>
            <a:off x="3747614" y="1676341"/>
            <a:ext cx="7639704" cy="5796175"/>
          </a:xfrm>
          <a:prstGeom prst="rect">
            <a:avLst/>
          </a:prstGeom>
        </p:spPr>
        <p:txBody>
          <a:bodyPr vert="horz" lIns="91440" tIns="45720" rIns="91440" bIns="45720" numCol="2"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n-US" dirty="0" smtClean="0">
                <a:solidFill>
                  <a:schemeClr val="bg1">
                    <a:lumMod val="95000"/>
                  </a:schemeClr>
                </a:solidFill>
              </a:rPr>
              <a:t>About myself and the DJFMP.</a:t>
            </a:r>
          </a:p>
          <a:p>
            <a:pPr marL="285750" indent="-285750" algn="l">
              <a:buFont typeface="Arial" panose="020B0604020202020204" pitchFamily="34" charset="0"/>
              <a:buChar char="•"/>
            </a:pPr>
            <a:r>
              <a:rPr lang="en-US" dirty="0" smtClean="0">
                <a:solidFill>
                  <a:schemeClr val="bg1">
                    <a:lumMod val="95000"/>
                  </a:schemeClr>
                </a:solidFill>
              </a:rPr>
              <a:t>Previous methods of database QC at LFWO.</a:t>
            </a:r>
          </a:p>
          <a:p>
            <a:pPr marL="285750" indent="-285750" algn="l">
              <a:buFont typeface="Arial" panose="020B0604020202020204" pitchFamily="34" charset="0"/>
              <a:buChar char="•"/>
            </a:pPr>
            <a:r>
              <a:rPr lang="en-US" dirty="0" smtClean="0">
                <a:solidFill>
                  <a:schemeClr val="bg1">
                    <a:lumMod val="95000"/>
                  </a:schemeClr>
                </a:solidFill>
              </a:rPr>
              <a:t>Why we selected R.</a:t>
            </a:r>
          </a:p>
          <a:p>
            <a:pPr marL="285750" indent="-285750" algn="l">
              <a:buFont typeface="Arial" panose="020B0604020202020204" pitchFamily="34" charset="0"/>
              <a:buChar char="•"/>
            </a:pPr>
            <a:r>
              <a:rPr lang="en-US" dirty="0" smtClean="0">
                <a:solidFill>
                  <a:schemeClr val="bg1">
                    <a:lumMod val="95000"/>
                  </a:schemeClr>
                </a:solidFill>
              </a:rPr>
              <a:t>Birds-eye view of the solution.</a:t>
            </a:r>
          </a:p>
          <a:p>
            <a:pPr marL="285750" indent="-285750" algn="l">
              <a:buFont typeface="Arial" panose="020B0604020202020204" pitchFamily="34" charset="0"/>
              <a:buChar char="•"/>
            </a:pPr>
            <a:r>
              <a:rPr lang="en-US" dirty="0" smtClean="0">
                <a:solidFill>
                  <a:schemeClr val="bg1">
                    <a:lumMod val="95000"/>
                  </a:schemeClr>
                </a:solidFill>
              </a:rPr>
              <a:t>Challenges and future steps</a:t>
            </a:r>
          </a:p>
          <a:p>
            <a:pPr marL="285750" indent="-285750" algn="l">
              <a:buFont typeface="Arial" panose="020B0604020202020204" pitchFamily="34" charset="0"/>
              <a:buChar char="•"/>
            </a:pPr>
            <a:r>
              <a:rPr lang="en-US" dirty="0" smtClean="0">
                <a:solidFill>
                  <a:schemeClr val="bg1">
                    <a:lumMod val="95000"/>
                  </a:schemeClr>
                </a:solidFill>
              </a:rPr>
              <a:t>Questions and comments!</a:t>
            </a:r>
          </a:p>
        </p:txBody>
      </p:sp>
    </p:spTree>
    <p:extLst>
      <p:ext uri="{BB962C8B-B14F-4D97-AF65-F5344CB8AC3E}">
        <p14:creationId xmlns:p14="http://schemas.microsoft.com/office/powerpoint/2010/main" val="27337632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97914" y="-870223"/>
            <a:ext cx="4116387" cy="1740445"/>
          </a:xfrm>
        </p:spPr>
        <p:txBody>
          <a:bodyPr/>
          <a:lstStyle/>
          <a:p>
            <a:r>
              <a:rPr lang="en-US" dirty="0" smtClean="0"/>
              <a:t>About me</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4324" y="175612"/>
            <a:ext cx="3577440" cy="357744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5949" y="5145152"/>
            <a:ext cx="2651359" cy="1582861"/>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3232" y="3924940"/>
            <a:ext cx="1722717" cy="2050854"/>
          </a:xfrm>
          <a:prstGeom prst="rect">
            <a:avLst/>
          </a:prstGeom>
        </p:spPr>
      </p:pic>
      <p:sp>
        <p:nvSpPr>
          <p:cNvPr id="12" name="Content Placeholder 3">
            <a:extLst>
              <a:ext uri="{FF2B5EF4-FFF2-40B4-BE49-F238E27FC236}">
                <a16:creationId xmlns:a16="http://schemas.microsoft.com/office/drawing/2014/main" id="{E9A97DCF-3682-44C5-A5DA-9D96CF14B628}"/>
              </a:ext>
            </a:extLst>
          </p:cNvPr>
          <p:cNvSpPr txBox="1">
            <a:spLocks/>
          </p:cNvSpPr>
          <p:nvPr/>
        </p:nvSpPr>
        <p:spPr>
          <a:xfrm>
            <a:off x="7293804" y="788029"/>
            <a:ext cx="4607015" cy="58149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smtClean="0"/>
              <a:t>Fish Biologist, U.S. Fish and Wildlife Service, Lodi Fish and Wildlife Office</a:t>
            </a:r>
          </a:p>
          <a:p>
            <a:r>
              <a:rPr lang="en-US" sz="2400" dirty="0"/>
              <a:t>Delta Juvenile Fish Monitoring </a:t>
            </a:r>
            <a:r>
              <a:rPr lang="en-US" sz="2400" dirty="0" smtClean="0"/>
              <a:t>Program (DJFMP)</a:t>
            </a:r>
          </a:p>
          <a:p>
            <a:r>
              <a:rPr lang="en-US" sz="2400" dirty="0" smtClean="0"/>
              <a:t>Liberty Island Monitoring Project</a:t>
            </a:r>
          </a:p>
          <a:p>
            <a:r>
              <a:rPr lang="en-US" sz="2400" dirty="0" smtClean="0"/>
              <a:t>Enhanced Delta Smelt Monitoring</a:t>
            </a:r>
          </a:p>
          <a:p>
            <a:pPr lvl="1"/>
            <a:r>
              <a:rPr lang="en-US" dirty="0" smtClean="0"/>
              <a:t>20mm &amp; experimental </a:t>
            </a:r>
            <a:r>
              <a:rPr lang="en-US" dirty="0" smtClean="0"/>
              <a:t>larval sampling</a:t>
            </a:r>
            <a:endParaRPr lang="en-US" dirty="0" smtClean="0"/>
          </a:p>
          <a:p>
            <a:pPr lvl="1"/>
            <a:endParaRPr lang="en-US" dirty="0" smtClean="0"/>
          </a:p>
          <a:p>
            <a:r>
              <a:rPr lang="en-US" sz="2400" dirty="0" smtClean="0"/>
              <a:t>R Background: Intermediate, primarily analytical.</a:t>
            </a:r>
          </a:p>
          <a:p>
            <a:endParaRPr lang="en-US" sz="2400" dirty="0"/>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535" y="5071850"/>
            <a:ext cx="1727143" cy="1729464"/>
          </a:xfrm>
          <a:prstGeom prst="rect">
            <a:avLst/>
          </a:prstGeom>
        </p:spPr>
      </p:pic>
    </p:spTree>
    <p:extLst>
      <p:ext uri="{BB962C8B-B14F-4D97-AF65-F5344CB8AC3E}">
        <p14:creationId xmlns:p14="http://schemas.microsoft.com/office/powerpoint/2010/main" val="2785659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E9A97DCF-3682-44C5-A5DA-9D96CF14B628}"/>
              </a:ext>
            </a:extLst>
          </p:cNvPr>
          <p:cNvSpPr txBox="1">
            <a:spLocks/>
          </p:cNvSpPr>
          <p:nvPr/>
        </p:nvSpPr>
        <p:spPr>
          <a:xfrm>
            <a:off x="7207628" y="944638"/>
            <a:ext cx="4607015" cy="52794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smtClean="0"/>
              <a:t>Established </a:t>
            </a:r>
            <a:r>
              <a:rPr lang="en-US" sz="2400" dirty="0"/>
              <a:t>1976 - over 40 years of data collected</a:t>
            </a:r>
            <a:r>
              <a:rPr lang="en-US" sz="2400" dirty="0" smtClean="0"/>
              <a:t>!</a:t>
            </a:r>
          </a:p>
          <a:p>
            <a:r>
              <a:rPr lang="en-US" sz="2400" dirty="0" smtClean="0"/>
              <a:t>Initially focused on beach seines, later incorporated midwater trawls.</a:t>
            </a:r>
            <a:r>
              <a:rPr lang="en-US" sz="2400" dirty="0"/>
              <a:t> </a:t>
            </a:r>
            <a:endParaRPr lang="en-US" sz="2400" dirty="0" smtClean="0"/>
          </a:p>
          <a:p>
            <a:r>
              <a:rPr lang="en-US" sz="2400" dirty="0" smtClean="0"/>
              <a:t>Important </a:t>
            </a:r>
            <a:r>
              <a:rPr lang="en-US" sz="2400" dirty="0"/>
              <a:t>source of data on fish populations within the Delta and particularly for Chinook Salmon</a:t>
            </a:r>
            <a:r>
              <a:rPr lang="en-US" sz="2400" dirty="0" smtClean="0"/>
              <a:t>.</a:t>
            </a:r>
            <a:endParaRPr lang="en-US" sz="2400" dirty="0"/>
          </a:p>
          <a:p>
            <a:r>
              <a:rPr lang="en-US" sz="2400" dirty="0"/>
              <a:t>Immense effort, encompassing 20+ field crew operating year-round.</a:t>
            </a:r>
          </a:p>
          <a:p>
            <a:r>
              <a:rPr lang="en-US" sz="2400" dirty="0" smtClean="0"/>
              <a:t>263,000 sampling events</a:t>
            </a:r>
          </a:p>
          <a:p>
            <a:pPr lvl="1"/>
            <a:r>
              <a:rPr lang="en-US" sz="2000" dirty="0" smtClean="0"/>
              <a:t>with </a:t>
            </a:r>
            <a:r>
              <a:rPr lang="en-US" sz="2000" dirty="0" err="1" smtClean="0"/>
              <a:t>environmental+habitat</a:t>
            </a:r>
            <a:r>
              <a:rPr lang="en-US" sz="2000" dirty="0" smtClean="0"/>
              <a:t> data</a:t>
            </a:r>
          </a:p>
          <a:p>
            <a:r>
              <a:rPr lang="en-US" sz="2400" dirty="0" smtClean="0"/>
              <a:t>Millions </a:t>
            </a:r>
            <a:r>
              <a:rPr lang="en-US" sz="2400" dirty="0"/>
              <a:t>of </a:t>
            </a:r>
            <a:r>
              <a:rPr lang="en-US" sz="2400" dirty="0" smtClean="0"/>
              <a:t>individual fish.</a:t>
            </a:r>
          </a:p>
          <a:p>
            <a:r>
              <a:rPr lang="en-US" sz="2400" dirty="0" smtClean="0"/>
              <a:t>Lots of data!</a:t>
            </a:r>
            <a:endParaRPr lang="en-US" sz="2400" dirty="0"/>
          </a:p>
          <a:p>
            <a:endParaRPr lang="en-US" sz="24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855" y="1347537"/>
            <a:ext cx="6370310" cy="4246873"/>
          </a:xfrm>
          <a:prstGeom prst="rect">
            <a:avLst/>
          </a:prstGeom>
        </p:spPr>
      </p:pic>
      <p:sp>
        <p:nvSpPr>
          <p:cNvPr id="9" name="Title 1"/>
          <p:cNvSpPr>
            <a:spLocks noGrp="1"/>
          </p:cNvSpPr>
          <p:nvPr>
            <p:ph type="title"/>
          </p:nvPr>
        </p:nvSpPr>
        <p:spPr>
          <a:xfrm>
            <a:off x="7207628" y="74416"/>
            <a:ext cx="6672680" cy="1740445"/>
          </a:xfrm>
        </p:spPr>
        <p:txBody>
          <a:bodyPr/>
          <a:lstStyle/>
          <a:p>
            <a:pPr algn="l"/>
            <a:r>
              <a:rPr lang="en-US" dirty="0" smtClean="0"/>
              <a:t>The DJFMP </a:t>
            </a:r>
            <a:br>
              <a:rPr lang="en-US" dirty="0" smtClean="0"/>
            </a:br>
            <a:endParaRPr lang="en-US" dirty="0"/>
          </a:p>
        </p:txBody>
      </p:sp>
    </p:spTree>
    <p:extLst>
      <p:ext uri="{BB962C8B-B14F-4D97-AF65-F5344CB8AC3E}">
        <p14:creationId xmlns:p14="http://schemas.microsoft.com/office/powerpoint/2010/main" val="221261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106" y="172603"/>
            <a:ext cx="11473966" cy="6463003"/>
          </a:xfrm>
          <a:prstGeom prst="rect">
            <a:avLst/>
          </a:prstGeom>
        </p:spPr>
      </p:pic>
    </p:spTree>
    <p:extLst>
      <p:ext uri="{BB962C8B-B14F-4D97-AF65-F5344CB8AC3E}">
        <p14:creationId xmlns:p14="http://schemas.microsoft.com/office/powerpoint/2010/main" val="41174152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E9A97DCF-3682-44C5-A5DA-9D96CF14B628}"/>
              </a:ext>
            </a:extLst>
          </p:cNvPr>
          <p:cNvSpPr txBox="1">
            <a:spLocks/>
          </p:cNvSpPr>
          <p:nvPr/>
        </p:nvSpPr>
        <p:spPr>
          <a:xfrm>
            <a:off x="6789155" y="829414"/>
            <a:ext cx="4607015" cy="31369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Quality control check of data is crucial.</a:t>
            </a:r>
          </a:p>
          <a:p>
            <a:r>
              <a:rPr lang="en-US" dirty="0" smtClean="0"/>
              <a:t>Method: Line by Line</a:t>
            </a:r>
          </a:p>
          <a:p>
            <a:pPr lvl="1"/>
            <a:r>
              <a:rPr lang="en-US" dirty="0" smtClean="0"/>
              <a:t>Comparing printed database entries with datasheets or second entry to locate errors.</a:t>
            </a:r>
          </a:p>
          <a:p>
            <a:pPr lvl="1"/>
            <a:r>
              <a:rPr lang="en-US" dirty="0" smtClean="0"/>
              <a:t>Effective at spotting most errors!</a:t>
            </a:r>
            <a:endParaRPr lang="en-US" dirty="0"/>
          </a:p>
        </p:txBody>
      </p:sp>
      <p:sp>
        <p:nvSpPr>
          <p:cNvPr id="8" name="Title 1"/>
          <p:cNvSpPr txBox="1">
            <a:spLocks/>
          </p:cNvSpPr>
          <p:nvPr/>
        </p:nvSpPr>
        <p:spPr>
          <a:xfrm>
            <a:off x="4415482" y="-911031"/>
            <a:ext cx="6672680" cy="1740445"/>
          </a:xfrm>
          <a:prstGeom prst="rect">
            <a:avLst/>
          </a:prstGeom>
        </p:spPr>
        <p:txBody>
          <a:bodyPr vert="horz" lIns="0" tIns="0" rIns="0" bIns="0" rtlCol="0" anchor="b" anchorCtr="0">
            <a:noAutofit/>
          </a:bodyPr>
          <a:lstStyle>
            <a:lvl1pPr algn="r" defTabSz="914400" rtl="0" eaLnBrk="1" latinLnBrk="0" hangingPunct="1">
              <a:lnSpc>
                <a:spcPct val="90000"/>
              </a:lnSpc>
              <a:spcBef>
                <a:spcPct val="0"/>
              </a:spcBef>
              <a:buNone/>
              <a:defRPr sz="5500" b="1" kern="1200">
                <a:solidFill>
                  <a:schemeClr val="bg1"/>
                </a:solidFill>
                <a:latin typeface="+mj-lt"/>
                <a:ea typeface="+mj-ea"/>
                <a:cs typeface="+mj-cs"/>
              </a:defRPr>
            </a:lvl1pPr>
          </a:lstStyle>
          <a:p>
            <a:r>
              <a:rPr lang="en-US" dirty="0" smtClean="0"/>
              <a:t>Database QC</a:t>
            </a:r>
            <a:endParaRPr lang="en-US" dirty="0"/>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0358" t="-7368" r="-20358" b="-7368"/>
          <a:stretch/>
        </p:blipFill>
        <p:spPr>
          <a:xfrm>
            <a:off x="-124990" y="1408225"/>
            <a:ext cx="7526955" cy="3837543"/>
          </a:xfrm>
          <a:prstGeom prst="rect">
            <a:avLst/>
          </a:prstGeom>
        </p:spPr>
      </p:pic>
    </p:spTree>
    <p:extLst>
      <p:ext uri="{BB962C8B-B14F-4D97-AF65-F5344CB8AC3E}">
        <p14:creationId xmlns:p14="http://schemas.microsoft.com/office/powerpoint/2010/main" val="16352687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E9A97DCF-3682-44C5-A5DA-9D96CF14B628}"/>
              </a:ext>
            </a:extLst>
          </p:cNvPr>
          <p:cNvSpPr txBox="1">
            <a:spLocks/>
          </p:cNvSpPr>
          <p:nvPr/>
        </p:nvSpPr>
        <p:spPr>
          <a:xfrm>
            <a:off x="6789155" y="829414"/>
            <a:ext cx="4607015" cy="31369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smtClean="0"/>
          </a:p>
          <a:p>
            <a:endParaRPr lang="en-US" dirty="0"/>
          </a:p>
          <a:p>
            <a:r>
              <a:rPr lang="en-US" dirty="0" smtClean="0"/>
              <a:t>Method: Line by Line</a:t>
            </a:r>
          </a:p>
          <a:p>
            <a:pPr lvl="1"/>
            <a:r>
              <a:rPr lang="en-US" dirty="0" smtClean="0"/>
              <a:t>Functional</a:t>
            </a:r>
          </a:p>
          <a:p>
            <a:pPr lvl="1"/>
            <a:r>
              <a:rPr lang="en-US" dirty="0" smtClean="0"/>
              <a:t>… but very labor intensive.</a:t>
            </a:r>
          </a:p>
          <a:p>
            <a:pPr lvl="1"/>
            <a:r>
              <a:rPr lang="en-US" dirty="0" smtClean="0"/>
              <a:t>Variable effectiveness – not all errors caught.</a:t>
            </a:r>
          </a:p>
          <a:p>
            <a:pPr lvl="1"/>
            <a:r>
              <a:rPr lang="en-US" dirty="0" smtClean="0"/>
              <a:t>Relatively slow.</a:t>
            </a:r>
          </a:p>
          <a:p>
            <a:pPr marL="457200" lvl="1" indent="0">
              <a:buNone/>
            </a:pPr>
            <a:endParaRPr lang="en-US" dirty="0" smtClean="0"/>
          </a:p>
        </p:txBody>
      </p:sp>
      <p:sp>
        <p:nvSpPr>
          <p:cNvPr id="8" name="Title 1"/>
          <p:cNvSpPr txBox="1">
            <a:spLocks/>
          </p:cNvSpPr>
          <p:nvPr/>
        </p:nvSpPr>
        <p:spPr>
          <a:xfrm>
            <a:off x="4415482" y="-911031"/>
            <a:ext cx="6672680" cy="1740445"/>
          </a:xfrm>
          <a:prstGeom prst="rect">
            <a:avLst/>
          </a:prstGeom>
        </p:spPr>
        <p:txBody>
          <a:bodyPr vert="horz" lIns="0" tIns="0" rIns="0" bIns="0" rtlCol="0" anchor="b" anchorCtr="0">
            <a:noAutofit/>
          </a:bodyPr>
          <a:lstStyle>
            <a:lvl1pPr algn="r" defTabSz="914400" rtl="0" eaLnBrk="1" latinLnBrk="0" hangingPunct="1">
              <a:lnSpc>
                <a:spcPct val="90000"/>
              </a:lnSpc>
              <a:spcBef>
                <a:spcPct val="0"/>
              </a:spcBef>
              <a:buNone/>
              <a:defRPr sz="5500" b="1" kern="1200">
                <a:solidFill>
                  <a:schemeClr val="bg1"/>
                </a:solidFill>
                <a:latin typeface="+mj-lt"/>
                <a:ea typeface="+mj-ea"/>
                <a:cs typeface="+mj-cs"/>
              </a:defRPr>
            </a:lvl1pPr>
          </a:lstStyle>
          <a:p>
            <a:r>
              <a:rPr lang="en-US" dirty="0" smtClean="0"/>
              <a:t>Database QC</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508" y="1763064"/>
            <a:ext cx="5433961" cy="2846037"/>
          </a:xfrm>
          <a:prstGeom prst="rect">
            <a:avLst/>
          </a:prstGeom>
        </p:spPr>
      </p:pic>
    </p:spTree>
    <p:extLst>
      <p:ext uri="{BB962C8B-B14F-4D97-AF65-F5344CB8AC3E}">
        <p14:creationId xmlns:p14="http://schemas.microsoft.com/office/powerpoint/2010/main" val="30868866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A7E572-F0AC-4962-AC8B-24DD8CD61D2D}"/>
              </a:ext>
            </a:extLst>
          </p:cNvPr>
          <p:cNvSpPr>
            <a:spLocks noGrp="1"/>
          </p:cNvSpPr>
          <p:nvPr>
            <p:ph type="title"/>
          </p:nvPr>
        </p:nvSpPr>
        <p:spPr>
          <a:xfrm>
            <a:off x="6438149" y="263705"/>
            <a:ext cx="5215786" cy="1091078"/>
          </a:xfrm>
        </p:spPr>
        <p:txBody>
          <a:bodyPr/>
          <a:lstStyle/>
          <a:p>
            <a:r>
              <a:rPr lang="en-US" dirty="0" smtClean="0"/>
              <a:t>Comparisons in Access</a:t>
            </a:r>
            <a:endParaRPr lang="en-US" dirty="0"/>
          </a:p>
        </p:txBody>
      </p:sp>
      <p:sp>
        <p:nvSpPr>
          <p:cNvPr id="4" name="Content Placeholder 3">
            <a:extLst>
              <a:ext uri="{FF2B5EF4-FFF2-40B4-BE49-F238E27FC236}">
                <a16:creationId xmlns:a16="http://schemas.microsoft.com/office/drawing/2014/main" id="{E9A97DCF-3682-44C5-A5DA-9D96CF14B628}"/>
              </a:ext>
            </a:extLst>
          </p:cNvPr>
          <p:cNvSpPr>
            <a:spLocks noGrp="1"/>
          </p:cNvSpPr>
          <p:nvPr>
            <p:ph sz="quarter" idx="4"/>
          </p:nvPr>
        </p:nvSpPr>
        <p:spPr>
          <a:xfrm>
            <a:off x="6427531" y="1560620"/>
            <a:ext cx="4607015" cy="4686176"/>
          </a:xfrm>
        </p:spPr>
        <p:txBody>
          <a:bodyPr>
            <a:normAutofit/>
          </a:bodyPr>
          <a:lstStyle/>
          <a:p>
            <a:r>
              <a:rPr lang="en-US" dirty="0" smtClean="0"/>
              <a:t>Method: Double Entry</a:t>
            </a:r>
            <a:endParaRPr lang="en-US" dirty="0"/>
          </a:p>
          <a:p>
            <a:pPr lvl="1"/>
            <a:r>
              <a:rPr lang="en-US" dirty="0" smtClean="0"/>
              <a:t>First </a:t>
            </a:r>
            <a:r>
              <a:rPr lang="en-US" dirty="0"/>
              <a:t>Entry</a:t>
            </a:r>
          </a:p>
          <a:p>
            <a:pPr lvl="1"/>
            <a:r>
              <a:rPr lang="en-US" b="1" dirty="0"/>
              <a:t>Second Entry</a:t>
            </a:r>
          </a:p>
          <a:p>
            <a:r>
              <a:rPr lang="en-US" dirty="0"/>
              <a:t>Data QC in </a:t>
            </a:r>
            <a:r>
              <a:rPr lang="en-US" dirty="0" smtClean="0"/>
              <a:t>Access</a:t>
            </a:r>
          </a:p>
          <a:p>
            <a:pPr lvl="1"/>
            <a:r>
              <a:rPr lang="en-US" dirty="0" smtClean="0"/>
              <a:t>Method &amp; queries initially developed by Red Bluff FWO.</a:t>
            </a:r>
            <a:endParaRPr lang="en-US" dirty="0"/>
          </a:p>
          <a:p>
            <a:pPr lvl="1"/>
            <a:r>
              <a:rPr lang="en-US" dirty="0"/>
              <a:t>Compares the first/second entry databases.</a:t>
            </a:r>
          </a:p>
          <a:p>
            <a:pPr lvl="1"/>
            <a:r>
              <a:rPr lang="en-US" dirty="0"/>
              <a:t>Shows the approximate location of errors.</a:t>
            </a:r>
          </a:p>
          <a:p>
            <a:r>
              <a:rPr lang="en-US" dirty="0" smtClean="0"/>
              <a:t>Less labor intensive than line by line.</a:t>
            </a:r>
          </a:p>
          <a:p>
            <a:r>
              <a:rPr lang="en-US" dirty="0" smtClean="0"/>
              <a:t>Much more reliable capture of many errors.</a:t>
            </a:r>
            <a:endParaRPr lang="en-US" dirty="0"/>
          </a:p>
          <a:p>
            <a:endParaRPr lang="en-US" dirty="0"/>
          </a:p>
        </p:txBody>
      </p:sp>
      <p:sp>
        <p:nvSpPr>
          <p:cNvPr id="7" name="Slide Number Placeholder 6">
            <a:extLst>
              <a:ext uri="{FF2B5EF4-FFF2-40B4-BE49-F238E27FC236}">
                <a16:creationId xmlns:a16="http://schemas.microsoft.com/office/drawing/2014/main" id="{ECD7B63F-6F62-46FC-8E6A-512867B9E479}"/>
              </a:ext>
            </a:extLst>
          </p:cNvPr>
          <p:cNvSpPr>
            <a:spLocks noGrp="1"/>
          </p:cNvSpPr>
          <p:nvPr>
            <p:ph type="sldNum" sz="quarter" idx="12"/>
          </p:nvPr>
        </p:nvSpPr>
        <p:spPr/>
        <p:txBody>
          <a:bodyPr/>
          <a:lstStyle/>
          <a:p>
            <a:fld id="{4950F5D8-22E1-4015-8661-E5B1FD28C2DE}" type="slidenum">
              <a:rPr lang="en-US" smtClean="0"/>
              <a:pPr/>
              <a:t>8</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717" y="1238393"/>
            <a:ext cx="3871704" cy="3781364"/>
          </a:xfrm>
          <a:prstGeom prst="rect">
            <a:avLst/>
          </a:prstGeom>
        </p:spPr>
      </p:pic>
    </p:spTree>
    <p:extLst>
      <p:ext uri="{BB962C8B-B14F-4D97-AF65-F5344CB8AC3E}">
        <p14:creationId xmlns:p14="http://schemas.microsoft.com/office/powerpoint/2010/main" val="32108145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45C665F-537D-4B74-92F8-96ED80122ADC}"/>
              </a:ext>
            </a:extLst>
          </p:cNvPr>
          <p:cNvSpPr>
            <a:spLocks noGrp="1"/>
          </p:cNvSpPr>
          <p:nvPr>
            <p:ph type="title"/>
          </p:nvPr>
        </p:nvSpPr>
        <p:spPr>
          <a:xfrm>
            <a:off x="7279922" y="207818"/>
            <a:ext cx="4585780" cy="1489314"/>
          </a:xfrm>
        </p:spPr>
        <p:txBody>
          <a:bodyPr/>
          <a:lstStyle/>
          <a:p>
            <a:pPr algn="l"/>
            <a:r>
              <a:rPr lang="en-US" dirty="0" smtClean="0"/>
              <a:t>Access has Issues</a:t>
            </a:r>
            <a:endParaRPr lang="en-US" dirty="0"/>
          </a:p>
        </p:txBody>
      </p:sp>
      <p:sp>
        <p:nvSpPr>
          <p:cNvPr id="10" name="Content Placeholder 2">
            <a:extLst>
              <a:ext uri="{FF2B5EF4-FFF2-40B4-BE49-F238E27FC236}">
                <a16:creationId xmlns:a16="http://schemas.microsoft.com/office/drawing/2014/main" id="{E0ACFCBA-E6B8-4ECB-B191-23EF3473943C}"/>
              </a:ext>
            </a:extLst>
          </p:cNvPr>
          <p:cNvSpPr txBox="1">
            <a:spLocks/>
          </p:cNvSpPr>
          <p:nvPr/>
        </p:nvSpPr>
        <p:spPr>
          <a:xfrm>
            <a:off x="7449880" y="1841895"/>
            <a:ext cx="4607015" cy="4541602"/>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Requires precisely sequential entry of some data (especially fish).</a:t>
            </a:r>
          </a:p>
          <a:p>
            <a:r>
              <a:rPr lang="en-US" dirty="0" smtClean="0"/>
              <a:t>Output is sometimes difficult to interpret.</a:t>
            </a:r>
          </a:p>
          <a:p>
            <a:r>
              <a:rPr lang="en-US" dirty="0" smtClean="0"/>
              <a:t>Comparisons miss some common errors</a:t>
            </a:r>
          </a:p>
          <a:p>
            <a:pPr lvl="1"/>
            <a:r>
              <a:rPr lang="en-US" dirty="0" smtClean="0"/>
              <a:t>Difficulty handling blanks within data, either as error or intentional input.</a:t>
            </a:r>
          </a:p>
          <a:p>
            <a:pPr lvl="1"/>
            <a:r>
              <a:rPr lang="en-US" dirty="0" smtClean="0"/>
              <a:t>Capitalization and other formatting.</a:t>
            </a:r>
          </a:p>
          <a:p>
            <a:r>
              <a:rPr lang="en-US" dirty="0" smtClean="0"/>
              <a:t>These issues greatly increase the volume of QC corrections.</a:t>
            </a:r>
          </a:p>
          <a:p>
            <a:r>
              <a:rPr lang="en-US" dirty="0" smtClean="0"/>
              <a:t>Particularly as LFWO programs move toward submitting data to organizations like the Environmental Data Initiative (EDI), producing high quality data is a major concern!</a:t>
            </a:r>
          </a:p>
          <a:p>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0777" y="1284942"/>
            <a:ext cx="3935111" cy="3935111"/>
          </a:xfrm>
          <a:prstGeom prst="rect">
            <a:avLst/>
          </a:prstGeom>
          <a:effectLst>
            <a:outerShdw blurRad="38100" dist="38100" sx="101000" sy="101000" algn="tl" rotWithShape="0">
              <a:schemeClr val="bg1"/>
            </a:outerShdw>
          </a:effectLst>
        </p:spPr>
      </p:pic>
    </p:spTree>
    <p:extLst>
      <p:ext uri="{BB962C8B-B14F-4D97-AF65-F5344CB8AC3E}">
        <p14:creationId xmlns:p14="http://schemas.microsoft.com/office/powerpoint/2010/main" val="6216164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1">
      <a:dk1>
        <a:sysClr val="windowText" lastClr="000000"/>
      </a:dk1>
      <a:lt1>
        <a:srgbClr val="FFFFFF"/>
      </a:lt1>
      <a:dk2>
        <a:srgbClr val="00BBFF"/>
      </a:dk2>
      <a:lt2>
        <a:srgbClr val="FFAA27"/>
      </a:lt2>
      <a:accent1>
        <a:srgbClr val="001431"/>
      </a:accent1>
      <a:accent2>
        <a:srgbClr val="D14C00"/>
      </a:accent2>
      <a:accent3>
        <a:srgbClr val="142F5C"/>
      </a:accent3>
      <a:accent4>
        <a:srgbClr val="FFC000"/>
      </a:accent4>
      <a:accent5>
        <a:srgbClr val="5E441C"/>
      </a:accent5>
      <a:accent6>
        <a:srgbClr val="149F2F"/>
      </a:accent6>
      <a:hlink>
        <a:srgbClr val="00BBFF"/>
      </a:hlink>
      <a:folHlink>
        <a:srgbClr val="00BBFF"/>
      </a:folHlink>
    </a:clrScheme>
    <a:fontScheme name="Custom 12">
      <a:majorFont>
        <a:latin typeface="Book Antiqua"/>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33968143_Colorful abstract pitch deck_SL_V1.potx" id="{82DEFF5A-EF7C-4DEA-909F-5E1EA892F8BB}" vid="{E161E2B0-1454-45FC-8BCB-8D4146D2D29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448EA396-5485-4BE7-B653-403710320F63}">
  <ds:schemaRefs>
    <ds:schemaRef ds:uri="http://schemas.microsoft.com/sharepoint/v3/contenttype/forms"/>
  </ds:schemaRefs>
</ds:datastoreItem>
</file>

<file path=customXml/itemProps2.xml><?xml version="1.0" encoding="utf-8"?>
<ds:datastoreItem xmlns:ds="http://schemas.openxmlformats.org/officeDocument/2006/customXml" ds:itemID="{C0C431E4-CEEE-4471-A938-06556DE848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42A88D8-11C9-4E54-8CC3-A25581E9EC4F}">
  <ds:schemaRefs>
    <ds:schemaRef ds:uri="http://purl.org/dc/elements/1.1/"/>
    <ds:schemaRef ds:uri="http://schemas.microsoft.com/office/2006/documentManagement/types"/>
    <ds:schemaRef ds:uri="http://www.w3.org/XML/1998/namespace"/>
    <ds:schemaRef ds:uri="http://purl.org/dc/terms/"/>
    <ds:schemaRef ds:uri="http://purl.org/dc/dcmitype/"/>
    <ds:schemaRef ds:uri="http://schemas.microsoft.com/office/infopath/2007/PartnerControls"/>
    <ds:schemaRef ds:uri="71af3243-3dd4-4a8d-8c0d-dd76da1f02a5"/>
    <ds:schemaRef ds:uri="http://schemas.openxmlformats.org/package/2006/metadata/core-properties"/>
    <ds:schemaRef ds:uri="16c05727-aa75-4e4a-9b5f-8a80a1165891"/>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Colorful abstract pitch deck</Template>
  <TotalTime>0</TotalTime>
  <Words>1239</Words>
  <Application>Microsoft Office PowerPoint</Application>
  <PresentationFormat>Widescreen</PresentationFormat>
  <Paragraphs>137</Paragraphs>
  <Slides>17</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Book Antiqua</vt:lpstr>
      <vt:lpstr>Calibri</vt:lpstr>
      <vt:lpstr>Courier New</vt:lpstr>
      <vt:lpstr>Franklin Gothic Book</vt:lpstr>
      <vt:lpstr>Tahoma</vt:lpstr>
      <vt:lpstr>Wingdings</vt:lpstr>
      <vt:lpstr>Office Theme</vt:lpstr>
      <vt:lpstr>Database QC using R</vt:lpstr>
      <vt:lpstr>PowerPoint Presentation</vt:lpstr>
      <vt:lpstr>About me</vt:lpstr>
      <vt:lpstr>The DJFMP  </vt:lpstr>
      <vt:lpstr>PowerPoint Presentation</vt:lpstr>
      <vt:lpstr>PowerPoint Presentation</vt:lpstr>
      <vt:lpstr>PowerPoint Presentation</vt:lpstr>
      <vt:lpstr>Comparisons in Access</vt:lpstr>
      <vt:lpstr>Access has Issues</vt:lpstr>
      <vt:lpstr>R as a Solution</vt:lpstr>
      <vt:lpstr>Step 1: Import Data</vt:lpstr>
      <vt:lpstr>Step 2: Wrangle Data</vt:lpstr>
      <vt:lpstr>Step 3: Compare Data &amp; generate output</vt:lpstr>
      <vt:lpstr>How the output works</vt:lpstr>
      <vt:lpstr>Finding and interpreting errors.</vt:lpstr>
      <vt:lpstr>Lessons Learned</vt:lpstr>
      <vt:lpstr>Future directions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2019-10-10T14:54:16Z</dcterms:created>
  <dcterms:modified xsi:type="dcterms:W3CDTF">2019-11-14T16:24:03Z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